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9" r:id="rId1"/>
  </p:sldMasterIdLst>
  <p:notesMasterIdLst>
    <p:notesMasterId r:id="rId17"/>
  </p:notesMasterIdLst>
  <p:sldIdLst>
    <p:sldId id="270" r:id="rId2"/>
    <p:sldId id="314" r:id="rId3"/>
    <p:sldId id="276" r:id="rId4"/>
    <p:sldId id="315" r:id="rId5"/>
    <p:sldId id="277" r:id="rId6"/>
    <p:sldId id="278" r:id="rId7"/>
    <p:sldId id="279" r:id="rId8"/>
    <p:sldId id="280" r:id="rId9"/>
    <p:sldId id="282" r:id="rId10"/>
    <p:sldId id="320" r:id="rId11"/>
    <p:sldId id="291" r:id="rId12"/>
    <p:sldId id="317" r:id="rId13"/>
    <p:sldId id="316" r:id="rId14"/>
    <p:sldId id="292" r:id="rId15"/>
    <p:sldId id="318" r:id="rId16"/>
  </p:sldIdLst>
  <p:sldSz cx="9144000" cy="6858000" type="screen4x3"/>
  <p:notesSz cx="7010400" cy="92964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7C317"/>
    <a:srgbClr val="62113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950" autoAdjust="0"/>
    <p:restoredTop sz="87154" autoAdjust="0"/>
  </p:normalViewPr>
  <p:slideViewPr>
    <p:cSldViewPr>
      <p:cViewPr varScale="1">
        <p:scale>
          <a:sx n="80" d="100"/>
          <a:sy n="80" d="100"/>
        </p:scale>
        <p:origin x="1788"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s-ES"/>
          </a:p>
        </p:txBody>
      </p:sp>
      <p:sp>
        <p:nvSpPr>
          <p:cNvPr id="3" name="2 Marcador de fecha"/>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3C8330E-B11D-41A8-AE1A-FA9EB8DC5D2B}" type="datetimeFigureOut">
              <a:rPr lang="es-ES" smtClean="0"/>
              <a:t>04/11/2019</a:t>
            </a:fld>
            <a:endParaRPr lang="es-ES"/>
          </a:p>
        </p:txBody>
      </p:sp>
      <p:sp>
        <p:nvSpPr>
          <p:cNvPr id="4" name="3 Marcador de imagen de diapositiva"/>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s-ES"/>
          </a:p>
        </p:txBody>
      </p:sp>
      <p:sp>
        <p:nvSpPr>
          <p:cNvPr id="5" name="4 Marcador de notas"/>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5 Marcador de pie de página"/>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06FF9E39-106B-42B2-8543-73392752CC23}" type="slidenum">
              <a:rPr lang="es-ES" smtClean="0"/>
              <a:t>‹Nº›</a:t>
            </a:fld>
            <a:endParaRPr lang="es-ES"/>
          </a:p>
        </p:txBody>
      </p:sp>
    </p:spTree>
    <p:extLst>
      <p:ext uri="{BB962C8B-B14F-4D97-AF65-F5344CB8AC3E}">
        <p14:creationId xmlns:p14="http://schemas.microsoft.com/office/powerpoint/2010/main" val="7756274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MX" dirty="0"/>
              <a:t>Son los primeros cuatro conceptos de la gestión</a:t>
            </a:r>
          </a:p>
        </p:txBody>
      </p:sp>
      <p:sp>
        <p:nvSpPr>
          <p:cNvPr id="4" name="Marcador de número de diapositiva 3"/>
          <p:cNvSpPr>
            <a:spLocks noGrp="1"/>
          </p:cNvSpPr>
          <p:nvPr>
            <p:ph type="sldNum" sz="quarter" idx="5"/>
          </p:nvPr>
        </p:nvSpPr>
        <p:spPr/>
        <p:txBody>
          <a:bodyPr/>
          <a:lstStyle/>
          <a:p>
            <a:fld id="{06FF9E39-106B-42B2-8543-73392752CC23}" type="slidenum">
              <a:rPr lang="es-ES" smtClean="0"/>
              <a:t>7</a:t>
            </a:fld>
            <a:endParaRPr lang="es-ES"/>
          </a:p>
        </p:txBody>
      </p:sp>
    </p:spTree>
    <p:extLst>
      <p:ext uri="{BB962C8B-B14F-4D97-AF65-F5344CB8AC3E}">
        <p14:creationId xmlns:p14="http://schemas.microsoft.com/office/powerpoint/2010/main" val="26073319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MX" dirty="0"/>
              <a:t>Redacta un resumen de los contenidos en los que te apoyaste para esta investigación </a:t>
            </a:r>
          </a:p>
        </p:txBody>
      </p:sp>
      <p:sp>
        <p:nvSpPr>
          <p:cNvPr id="4" name="Marcador de número de diapositiva 3"/>
          <p:cNvSpPr>
            <a:spLocks noGrp="1"/>
          </p:cNvSpPr>
          <p:nvPr>
            <p:ph type="sldNum" sz="quarter" idx="5"/>
          </p:nvPr>
        </p:nvSpPr>
        <p:spPr/>
        <p:txBody>
          <a:bodyPr/>
          <a:lstStyle/>
          <a:p>
            <a:fld id="{06FF9E39-106B-42B2-8543-73392752CC23}" type="slidenum">
              <a:rPr lang="es-ES" smtClean="0"/>
              <a:t>9</a:t>
            </a:fld>
            <a:endParaRPr lang="es-ES"/>
          </a:p>
        </p:txBody>
      </p:sp>
    </p:spTree>
    <p:extLst>
      <p:ext uri="{BB962C8B-B14F-4D97-AF65-F5344CB8AC3E}">
        <p14:creationId xmlns:p14="http://schemas.microsoft.com/office/powerpoint/2010/main" val="2217450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MX" dirty="0"/>
              <a:t>Extrae los apuntes objetivos de cada norma, en los que basaste la investigación</a:t>
            </a:r>
          </a:p>
        </p:txBody>
      </p:sp>
      <p:sp>
        <p:nvSpPr>
          <p:cNvPr id="4" name="Marcador de número de diapositiva 3"/>
          <p:cNvSpPr>
            <a:spLocks noGrp="1"/>
          </p:cNvSpPr>
          <p:nvPr>
            <p:ph type="sldNum" sz="quarter" idx="5"/>
          </p:nvPr>
        </p:nvSpPr>
        <p:spPr/>
        <p:txBody>
          <a:bodyPr/>
          <a:lstStyle/>
          <a:p>
            <a:fld id="{06FF9E39-106B-42B2-8543-73392752CC23}" type="slidenum">
              <a:rPr lang="es-ES" smtClean="0"/>
              <a:t>10</a:t>
            </a:fld>
            <a:endParaRPr lang="es-ES"/>
          </a:p>
        </p:txBody>
      </p:sp>
    </p:spTree>
    <p:extLst>
      <p:ext uri="{BB962C8B-B14F-4D97-AF65-F5344CB8AC3E}">
        <p14:creationId xmlns:p14="http://schemas.microsoft.com/office/powerpoint/2010/main" val="10309252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dirty="0"/>
              <a:t>Razón de porque cualitativo Sampieri; comenta sobre estudio de caso, porque?; Investigación-Acción define; Coloca la descripción de visión emancipadora de Sampieri; </a:t>
            </a:r>
          </a:p>
          <a:p>
            <a:endParaRPr lang="es-MX" dirty="0"/>
          </a:p>
        </p:txBody>
      </p:sp>
      <p:sp>
        <p:nvSpPr>
          <p:cNvPr id="4" name="Marcador de número de diapositiva 3"/>
          <p:cNvSpPr>
            <a:spLocks noGrp="1"/>
          </p:cNvSpPr>
          <p:nvPr>
            <p:ph type="sldNum" sz="quarter" idx="5"/>
          </p:nvPr>
        </p:nvSpPr>
        <p:spPr/>
        <p:txBody>
          <a:bodyPr/>
          <a:lstStyle/>
          <a:p>
            <a:fld id="{06FF9E39-106B-42B2-8543-73392752CC23}" type="slidenum">
              <a:rPr lang="es-ES" smtClean="0"/>
              <a:t>11</a:t>
            </a:fld>
            <a:endParaRPr lang="es-ES"/>
          </a:p>
        </p:txBody>
      </p:sp>
    </p:spTree>
    <p:extLst>
      <p:ext uri="{BB962C8B-B14F-4D97-AF65-F5344CB8AC3E}">
        <p14:creationId xmlns:p14="http://schemas.microsoft.com/office/powerpoint/2010/main" val="214848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s-MX" dirty="0"/>
          </a:p>
        </p:txBody>
      </p:sp>
      <p:sp>
        <p:nvSpPr>
          <p:cNvPr id="4" name="Marcador de número de diapositiva 3"/>
          <p:cNvSpPr>
            <a:spLocks noGrp="1"/>
          </p:cNvSpPr>
          <p:nvPr>
            <p:ph type="sldNum" sz="quarter" idx="5"/>
          </p:nvPr>
        </p:nvSpPr>
        <p:spPr/>
        <p:txBody>
          <a:bodyPr/>
          <a:lstStyle/>
          <a:p>
            <a:fld id="{06FF9E39-106B-42B2-8543-73392752CC23}" type="slidenum">
              <a:rPr lang="es-ES" smtClean="0"/>
              <a:t>12</a:t>
            </a:fld>
            <a:endParaRPr lang="es-ES"/>
          </a:p>
        </p:txBody>
      </p:sp>
    </p:spTree>
    <p:extLst>
      <p:ext uri="{BB962C8B-B14F-4D97-AF65-F5344CB8AC3E}">
        <p14:creationId xmlns:p14="http://schemas.microsoft.com/office/powerpoint/2010/main" val="20888115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143000" y="1122363"/>
            <a:ext cx="6858000" cy="2387600"/>
          </a:xfrm>
        </p:spPr>
        <p:txBody>
          <a:bodyPr anchor="b"/>
          <a:lstStyle>
            <a:lvl1pPr algn="ctr">
              <a:defRPr sz="4500"/>
            </a:lvl1pPr>
          </a:lstStyle>
          <a:p>
            <a:r>
              <a:rPr lang="es-ES"/>
              <a:t>Haga clic para modificar el estilo de título del patrón</a:t>
            </a:r>
            <a:endParaRPr lang="es-MX"/>
          </a:p>
        </p:txBody>
      </p:sp>
      <p:sp>
        <p:nvSpPr>
          <p:cNvPr id="3" name="Subtítulo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s-ES"/>
              <a:t>Haga clic para modificar el estilo de subtítulo del patrón</a:t>
            </a:r>
            <a:endParaRPr lang="es-MX"/>
          </a:p>
        </p:txBody>
      </p:sp>
      <p:sp>
        <p:nvSpPr>
          <p:cNvPr id="4" name="Marcador de fecha 3"/>
          <p:cNvSpPr>
            <a:spLocks noGrp="1"/>
          </p:cNvSpPr>
          <p:nvPr>
            <p:ph type="dt" sz="half" idx="10"/>
          </p:nvPr>
        </p:nvSpPr>
        <p:spPr/>
        <p:txBody>
          <a:bodyPr/>
          <a:lstStyle/>
          <a:p>
            <a:fld id="{95DE5150-FB7F-4CC3-8543-5E8F127D845C}" type="datetimeFigureOut">
              <a:rPr lang="es-ES" smtClean="0"/>
              <a:t>04/11/2019</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5C1D8A2-9CC0-471F-ABD8-15BF627DB4C1}" type="slidenum">
              <a:rPr lang="es-ES" smtClean="0"/>
              <a:t>‹Nº›</a:t>
            </a:fld>
            <a:endParaRPr lang="es-ES"/>
          </a:p>
        </p:txBody>
      </p:sp>
    </p:spTree>
    <p:extLst>
      <p:ext uri="{BB962C8B-B14F-4D97-AF65-F5344CB8AC3E}">
        <p14:creationId xmlns:p14="http://schemas.microsoft.com/office/powerpoint/2010/main" val="1378139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95DE5150-FB7F-4CC3-8543-5E8F127D845C}" type="datetimeFigureOut">
              <a:rPr lang="es-ES" smtClean="0"/>
              <a:t>04/11/2019</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5C1D8A2-9CC0-471F-ABD8-15BF627DB4C1}" type="slidenum">
              <a:rPr lang="es-ES" smtClean="0"/>
              <a:t>‹Nº›</a:t>
            </a:fld>
            <a:endParaRPr lang="es-ES"/>
          </a:p>
        </p:txBody>
      </p:sp>
    </p:spTree>
    <p:extLst>
      <p:ext uri="{BB962C8B-B14F-4D97-AF65-F5344CB8AC3E}">
        <p14:creationId xmlns:p14="http://schemas.microsoft.com/office/powerpoint/2010/main" val="555849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543675" y="365125"/>
            <a:ext cx="1971675" cy="5811838"/>
          </a:xfrm>
        </p:spPr>
        <p:txBody>
          <a:bodyPr vert="eaVert"/>
          <a:lstStyle/>
          <a:p>
            <a:r>
              <a:rPr lang="es-ES"/>
              <a:t>Haga clic para modificar el estilo de título del patrón</a:t>
            </a:r>
            <a:endParaRPr lang="es-MX"/>
          </a:p>
        </p:txBody>
      </p:sp>
      <p:sp>
        <p:nvSpPr>
          <p:cNvPr id="3" name="Marcador de texto vertical 2"/>
          <p:cNvSpPr>
            <a:spLocks noGrp="1"/>
          </p:cNvSpPr>
          <p:nvPr>
            <p:ph type="body" orient="vert" idx="1"/>
          </p:nvPr>
        </p:nvSpPr>
        <p:spPr>
          <a:xfrm>
            <a:off x="628650" y="365125"/>
            <a:ext cx="5800725"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95DE5150-FB7F-4CC3-8543-5E8F127D845C}" type="datetimeFigureOut">
              <a:rPr lang="es-ES" smtClean="0"/>
              <a:t>04/11/2019</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5C1D8A2-9CC0-471F-ABD8-15BF627DB4C1}" type="slidenum">
              <a:rPr lang="es-ES" smtClean="0"/>
              <a:t>‹Nº›</a:t>
            </a:fld>
            <a:endParaRPr lang="es-ES"/>
          </a:p>
        </p:txBody>
      </p:sp>
    </p:spTree>
    <p:extLst>
      <p:ext uri="{BB962C8B-B14F-4D97-AF65-F5344CB8AC3E}">
        <p14:creationId xmlns:p14="http://schemas.microsoft.com/office/powerpoint/2010/main" val="22025557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ítulo y objetos">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808317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3_Título y objetos">
    <p:spTree>
      <p:nvGrpSpPr>
        <p:cNvPr id="1" name=""/>
        <p:cNvGrpSpPr/>
        <p:nvPr/>
      </p:nvGrpSpPr>
      <p:grpSpPr>
        <a:xfrm>
          <a:off x="0" y="0"/>
          <a:ext cx="0" cy="0"/>
          <a:chOff x="0" y="0"/>
          <a:chExt cx="0" cy="0"/>
        </a:xfrm>
      </p:grpSpPr>
    </p:spTree>
    <p:extLst>
      <p:ext uri="{BB962C8B-B14F-4D97-AF65-F5344CB8AC3E}">
        <p14:creationId xmlns:p14="http://schemas.microsoft.com/office/powerpoint/2010/main" val="86959846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4_Título y objetos">
    <p:spTree>
      <p:nvGrpSpPr>
        <p:cNvPr id="1" name=""/>
        <p:cNvGrpSpPr/>
        <p:nvPr/>
      </p:nvGrpSpPr>
      <p:grpSpPr>
        <a:xfrm>
          <a:off x="0" y="0"/>
          <a:ext cx="0" cy="0"/>
          <a:chOff x="0" y="0"/>
          <a:chExt cx="0" cy="0"/>
        </a:xfrm>
      </p:grpSpPr>
    </p:spTree>
    <p:extLst>
      <p:ext uri="{BB962C8B-B14F-4D97-AF65-F5344CB8AC3E}">
        <p14:creationId xmlns:p14="http://schemas.microsoft.com/office/powerpoint/2010/main" val="131473746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5_Título y objetos">
    <p:spTree>
      <p:nvGrpSpPr>
        <p:cNvPr id="1" name=""/>
        <p:cNvGrpSpPr/>
        <p:nvPr/>
      </p:nvGrpSpPr>
      <p:grpSpPr>
        <a:xfrm>
          <a:off x="0" y="0"/>
          <a:ext cx="0" cy="0"/>
          <a:chOff x="0" y="0"/>
          <a:chExt cx="0" cy="0"/>
        </a:xfrm>
      </p:grpSpPr>
    </p:spTree>
    <p:extLst>
      <p:ext uri="{BB962C8B-B14F-4D97-AF65-F5344CB8AC3E}">
        <p14:creationId xmlns:p14="http://schemas.microsoft.com/office/powerpoint/2010/main" val="100222902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6_Título y objetos">
    <p:spTree>
      <p:nvGrpSpPr>
        <p:cNvPr id="1" name=""/>
        <p:cNvGrpSpPr/>
        <p:nvPr/>
      </p:nvGrpSpPr>
      <p:grpSpPr>
        <a:xfrm>
          <a:off x="0" y="0"/>
          <a:ext cx="0" cy="0"/>
          <a:chOff x="0" y="0"/>
          <a:chExt cx="0" cy="0"/>
        </a:xfrm>
      </p:grpSpPr>
    </p:spTree>
    <p:extLst>
      <p:ext uri="{BB962C8B-B14F-4D97-AF65-F5344CB8AC3E}">
        <p14:creationId xmlns:p14="http://schemas.microsoft.com/office/powerpoint/2010/main" val="251663684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8_Título y objetos">
    <p:spTree>
      <p:nvGrpSpPr>
        <p:cNvPr id="1" name=""/>
        <p:cNvGrpSpPr/>
        <p:nvPr/>
      </p:nvGrpSpPr>
      <p:grpSpPr>
        <a:xfrm>
          <a:off x="0" y="0"/>
          <a:ext cx="0" cy="0"/>
          <a:chOff x="0" y="0"/>
          <a:chExt cx="0" cy="0"/>
        </a:xfrm>
      </p:grpSpPr>
    </p:spTree>
    <p:extLst>
      <p:ext uri="{BB962C8B-B14F-4D97-AF65-F5344CB8AC3E}">
        <p14:creationId xmlns:p14="http://schemas.microsoft.com/office/powerpoint/2010/main" val="114522353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17_Título y objetos">
    <p:spTree>
      <p:nvGrpSpPr>
        <p:cNvPr id="1" name=""/>
        <p:cNvGrpSpPr/>
        <p:nvPr/>
      </p:nvGrpSpPr>
      <p:grpSpPr>
        <a:xfrm>
          <a:off x="0" y="0"/>
          <a:ext cx="0" cy="0"/>
          <a:chOff x="0" y="0"/>
          <a:chExt cx="0" cy="0"/>
        </a:xfrm>
      </p:grpSpPr>
    </p:spTree>
    <p:extLst>
      <p:ext uri="{BB962C8B-B14F-4D97-AF65-F5344CB8AC3E}">
        <p14:creationId xmlns:p14="http://schemas.microsoft.com/office/powerpoint/2010/main" val="157885771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8_Título y objetos">
    <p:spTree>
      <p:nvGrpSpPr>
        <p:cNvPr id="1" name=""/>
        <p:cNvGrpSpPr/>
        <p:nvPr/>
      </p:nvGrpSpPr>
      <p:grpSpPr>
        <a:xfrm>
          <a:off x="0" y="0"/>
          <a:ext cx="0" cy="0"/>
          <a:chOff x="0" y="0"/>
          <a:chExt cx="0" cy="0"/>
        </a:xfrm>
      </p:grpSpPr>
    </p:spTree>
    <p:extLst>
      <p:ext uri="{BB962C8B-B14F-4D97-AF65-F5344CB8AC3E}">
        <p14:creationId xmlns:p14="http://schemas.microsoft.com/office/powerpoint/2010/main" val="398033417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95DE5150-FB7F-4CC3-8543-5E8F127D845C}" type="datetimeFigureOut">
              <a:rPr lang="es-ES" smtClean="0"/>
              <a:t>04/11/2019</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5C1D8A2-9CC0-471F-ABD8-15BF627DB4C1}" type="slidenum">
              <a:rPr lang="es-ES" smtClean="0"/>
              <a:t>‹Nº›</a:t>
            </a:fld>
            <a:endParaRPr lang="es-ES"/>
          </a:p>
        </p:txBody>
      </p:sp>
    </p:spTree>
    <p:extLst>
      <p:ext uri="{BB962C8B-B14F-4D97-AF65-F5344CB8AC3E}">
        <p14:creationId xmlns:p14="http://schemas.microsoft.com/office/powerpoint/2010/main" val="256226303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19_Título y objetos">
    <p:spTree>
      <p:nvGrpSpPr>
        <p:cNvPr id="1" name=""/>
        <p:cNvGrpSpPr/>
        <p:nvPr/>
      </p:nvGrpSpPr>
      <p:grpSpPr>
        <a:xfrm>
          <a:off x="0" y="0"/>
          <a:ext cx="0" cy="0"/>
          <a:chOff x="0" y="0"/>
          <a:chExt cx="0" cy="0"/>
        </a:xfrm>
      </p:grpSpPr>
    </p:spTree>
    <p:extLst>
      <p:ext uri="{BB962C8B-B14F-4D97-AF65-F5344CB8AC3E}">
        <p14:creationId xmlns:p14="http://schemas.microsoft.com/office/powerpoint/2010/main" val="362924937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623888" y="1709739"/>
            <a:ext cx="7886700" cy="2852737"/>
          </a:xfrm>
        </p:spPr>
        <p:txBody>
          <a:bodyPr anchor="b"/>
          <a:lstStyle>
            <a:lvl1pPr>
              <a:defRPr sz="4500"/>
            </a:lvl1pPr>
          </a:lstStyle>
          <a:p>
            <a:r>
              <a:rPr lang="es-ES"/>
              <a:t>Haga clic para modificar el estilo de título del patrón</a:t>
            </a:r>
            <a:endParaRPr lang="es-MX"/>
          </a:p>
        </p:txBody>
      </p:sp>
      <p:sp>
        <p:nvSpPr>
          <p:cNvPr id="3" name="Marcador de texto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p>
            <a:fld id="{95DE5150-FB7F-4CC3-8543-5E8F127D845C}" type="datetimeFigureOut">
              <a:rPr lang="es-ES" smtClean="0"/>
              <a:t>04/11/2019</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5C1D8A2-9CC0-471F-ABD8-15BF627DB4C1}" type="slidenum">
              <a:rPr lang="es-ES" smtClean="0"/>
              <a:t>‹Nº›</a:t>
            </a:fld>
            <a:endParaRPr lang="es-ES"/>
          </a:p>
        </p:txBody>
      </p:sp>
    </p:spTree>
    <p:extLst>
      <p:ext uri="{BB962C8B-B14F-4D97-AF65-F5344CB8AC3E}">
        <p14:creationId xmlns:p14="http://schemas.microsoft.com/office/powerpoint/2010/main" val="12325079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contenido 2"/>
          <p:cNvSpPr>
            <a:spLocks noGrp="1"/>
          </p:cNvSpPr>
          <p:nvPr>
            <p:ph sz="half" idx="1"/>
          </p:nvPr>
        </p:nvSpPr>
        <p:spPr>
          <a:xfrm>
            <a:off x="628650" y="1825625"/>
            <a:ext cx="38862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p:cNvSpPr>
            <a:spLocks noGrp="1"/>
          </p:cNvSpPr>
          <p:nvPr>
            <p:ph sz="half" idx="2"/>
          </p:nvPr>
        </p:nvSpPr>
        <p:spPr>
          <a:xfrm>
            <a:off x="4629150" y="1825625"/>
            <a:ext cx="38862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p:cNvSpPr>
            <a:spLocks noGrp="1"/>
          </p:cNvSpPr>
          <p:nvPr>
            <p:ph type="dt" sz="half" idx="10"/>
          </p:nvPr>
        </p:nvSpPr>
        <p:spPr/>
        <p:txBody>
          <a:bodyPr/>
          <a:lstStyle/>
          <a:p>
            <a:fld id="{95DE5150-FB7F-4CC3-8543-5E8F127D845C}" type="datetimeFigureOut">
              <a:rPr lang="es-ES" smtClean="0"/>
              <a:t>04/11/2019</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05C1D8A2-9CC0-471F-ABD8-15BF627DB4C1}" type="slidenum">
              <a:rPr lang="es-ES" smtClean="0"/>
              <a:t>‹Nº›</a:t>
            </a:fld>
            <a:endParaRPr lang="es-ES"/>
          </a:p>
        </p:txBody>
      </p:sp>
    </p:spTree>
    <p:extLst>
      <p:ext uri="{BB962C8B-B14F-4D97-AF65-F5344CB8AC3E}">
        <p14:creationId xmlns:p14="http://schemas.microsoft.com/office/powerpoint/2010/main" val="35216543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629841" y="365126"/>
            <a:ext cx="7886700" cy="1325563"/>
          </a:xfrm>
        </p:spPr>
        <p:txBody>
          <a:bodyPr/>
          <a:lstStyle/>
          <a:p>
            <a:r>
              <a:rPr lang="es-ES"/>
              <a:t>Haga clic para modificar el estilo de título del patrón</a:t>
            </a:r>
            <a:endParaRPr lang="es-MX"/>
          </a:p>
        </p:txBody>
      </p:sp>
      <p:sp>
        <p:nvSpPr>
          <p:cNvPr id="3" name="Marcador de texto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el estilo de texto del patrón</a:t>
            </a:r>
          </a:p>
        </p:txBody>
      </p:sp>
      <p:sp>
        <p:nvSpPr>
          <p:cNvPr id="4" name="Marcador de contenido 3"/>
          <p:cNvSpPr>
            <a:spLocks noGrp="1"/>
          </p:cNvSpPr>
          <p:nvPr>
            <p:ph sz="half" idx="2"/>
          </p:nvPr>
        </p:nvSpPr>
        <p:spPr>
          <a:xfrm>
            <a:off x="629842" y="2505075"/>
            <a:ext cx="3868340"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el estilo de texto del patrón</a:t>
            </a:r>
          </a:p>
        </p:txBody>
      </p:sp>
      <p:sp>
        <p:nvSpPr>
          <p:cNvPr id="6" name="Marcador de contenido 5"/>
          <p:cNvSpPr>
            <a:spLocks noGrp="1"/>
          </p:cNvSpPr>
          <p:nvPr>
            <p:ph sz="quarter" idx="4"/>
          </p:nvPr>
        </p:nvSpPr>
        <p:spPr>
          <a:xfrm>
            <a:off x="4629150" y="2505075"/>
            <a:ext cx="3887391"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p:cNvSpPr>
            <a:spLocks noGrp="1"/>
          </p:cNvSpPr>
          <p:nvPr>
            <p:ph type="dt" sz="half" idx="10"/>
          </p:nvPr>
        </p:nvSpPr>
        <p:spPr/>
        <p:txBody>
          <a:bodyPr/>
          <a:lstStyle/>
          <a:p>
            <a:fld id="{95DE5150-FB7F-4CC3-8543-5E8F127D845C}" type="datetimeFigureOut">
              <a:rPr lang="es-ES" smtClean="0"/>
              <a:t>04/11/2019</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05C1D8A2-9CC0-471F-ABD8-15BF627DB4C1}" type="slidenum">
              <a:rPr lang="es-ES" smtClean="0"/>
              <a:t>‹Nº›</a:t>
            </a:fld>
            <a:endParaRPr lang="es-ES"/>
          </a:p>
        </p:txBody>
      </p:sp>
    </p:spTree>
    <p:extLst>
      <p:ext uri="{BB962C8B-B14F-4D97-AF65-F5344CB8AC3E}">
        <p14:creationId xmlns:p14="http://schemas.microsoft.com/office/powerpoint/2010/main" val="35993705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fecha 2"/>
          <p:cNvSpPr>
            <a:spLocks noGrp="1"/>
          </p:cNvSpPr>
          <p:nvPr>
            <p:ph type="dt" sz="half" idx="10"/>
          </p:nvPr>
        </p:nvSpPr>
        <p:spPr/>
        <p:txBody>
          <a:bodyPr/>
          <a:lstStyle/>
          <a:p>
            <a:fld id="{95DE5150-FB7F-4CC3-8543-5E8F127D845C}" type="datetimeFigureOut">
              <a:rPr lang="es-ES" smtClean="0"/>
              <a:t>04/11/2019</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05C1D8A2-9CC0-471F-ABD8-15BF627DB4C1}" type="slidenum">
              <a:rPr lang="es-ES" smtClean="0"/>
              <a:t>‹Nº›</a:t>
            </a:fld>
            <a:endParaRPr lang="es-ES"/>
          </a:p>
        </p:txBody>
      </p:sp>
    </p:spTree>
    <p:extLst>
      <p:ext uri="{BB962C8B-B14F-4D97-AF65-F5344CB8AC3E}">
        <p14:creationId xmlns:p14="http://schemas.microsoft.com/office/powerpoint/2010/main" val="15176109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95DE5150-FB7F-4CC3-8543-5E8F127D845C}" type="datetimeFigureOut">
              <a:rPr lang="es-ES" smtClean="0"/>
              <a:t>04/11/2019</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05C1D8A2-9CC0-471F-ABD8-15BF627DB4C1}" type="slidenum">
              <a:rPr lang="es-ES" smtClean="0"/>
              <a:t>‹Nº›</a:t>
            </a:fld>
            <a:endParaRPr lang="es-ES"/>
          </a:p>
        </p:txBody>
      </p:sp>
    </p:spTree>
    <p:extLst>
      <p:ext uri="{BB962C8B-B14F-4D97-AF65-F5344CB8AC3E}">
        <p14:creationId xmlns:p14="http://schemas.microsoft.com/office/powerpoint/2010/main" val="8044642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629841" y="457200"/>
            <a:ext cx="2949178" cy="1600200"/>
          </a:xfrm>
        </p:spPr>
        <p:txBody>
          <a:bodyPr anchor="b"/>
          <a:lstStyle>
            <a:lvl1pPr>
              <a:defRPr sz="2400"/>
            </a:lvl1pPr>
          </a:lstStyle>
          <a:p>
            <a:r>
              <a:rPr lang="es-ES"/>
              <a:t>Haga clic para modificar el estilo de título del patrón</a:t>
            </a:r>
            <a:endParaRPr lang="es-MX"/>
          </a:p>
        </p:txBody>
      </p:sp>
      <p:sp>
        <p:nvSpPr>
          <p:cNvPr id="3" name="Marcador de contenido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95DE5150-FB7F-4CC3-8543-5E8F127D845C}" type="datetimeFigureOut">
              <a:rPr lang="es-ES" smtClean="0"/>
              <a:t>04/11/2019</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05C1D8A2-9CC0-471F-ABD8-15BF627DB4C1}" type="slidenum">
              <a:rPr lang="es-ES" smtClean="0"/>
              <a:t>‹Nº›</a:t>
            </a:fld>
            <a:endParaRPr lang="es-ES"/>
          </a:p>
        </p:txBody>
      </p:sp>
    </p:spTree>
    <p:extLst>
      <p:ext uri="{BB962C8B-B14F-4D97-AF65-F5344CB8AC3E}">
        <p14:creationId xmlns:p14="http://schemas.microsoft.com/office/powerpoint/2010/main" val="41591923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629841" y="457200"/>
            <a:ext cx="2949178" cy="1600200"/>
          </a:xfrm>
        </p:spPr>
        <p:txBody>
          <a:bodyPr anchor="b"/>
          <a:lstStyle>
            <a:lvl1pPr>
              <a:defRPr sz="2400"/>
            </a:lvl1pPr>
          </a:lstStyle>
          <a:p>
            <a:r>
              <a:rPr lang="es-ES"/>
              <a:t>Haga clic para modificar el estilo de título del patrón</a:t>
            </a:r>
            <a:endParaRPr lang="es-MX"/>
          </a:p>
        </p:txBody>
      </p:sp>
      <p:sp>
        <p:nvSpPr>
          <p:cNvPr id="3" name="Marcador de posición de imagen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s-MX"/>
          </a:p>
        </p:txBody>
      </p:sp>
      <p:sp>
        <p:nvSpPr>
          <p:cNvPr id="4" name="Marcador de texto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95DE5150-FB7F-4CC3-8543-5E8F127D845C}" type="datetimeFigureOut">
              <a:rPr lang="es-ES" smtClean="0"/>
              <a:t>04/11/2019</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05C1D8A2-9CC0-471F-ABD8-15BF627DB4C1}" type="slidenum">
              <a:rPr lang="es-ES" smtClean="0"/>
              <a:t>‹Nº›</a:t>
            </a:fld>
            <a:endParaRPr lang="es-ES"/>
          </a:p>
        </p:txBody>
      </p:sp>
    </p:spTree>
    <p:extLst>
      <p:ext uri="{BB962C8B-B14F-4D97-AF65-F5344CB8AC3E}">
        <p14:creationId xmlns:p14="http://schemas.microsoft.com/office/powerpoint/2010/main" val="42262483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95DE5150-FB7F-4CC3-8543-5E8F127D845C}" type="datetimeFigureOut">
              <a:rPr lang="es-ES" smtClean="0"/>
              <a:t>04/11/2019</a:t>
            </a:fld>
            <a:endParaRPr lang="es-ES"/>
          </a:p>
        </p:txBody>
      </p:sp>
      <p:sp>
        <p:nvSpPr>
          <p:cNvPr id="5" name="Marcador de pie de página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5C1D8A2-9CC0-471F-ABD8-15BF627DB4C1}" type="slidenum">
              <a:rPr lang="es-ES" smtClean="0"/>
              <a:t>‹Nº›</a:t>
            </a:fld>
            <a:endParaRPr lang="es-ES"/>
          </a:p>
        </p:txBody>
      </p:sp>
    </p:spTree>
    <p:extLst>
      <p:ext uri="{BB962C8B-B14F-4D97-AF65-F5344CB8AC3E}">
        <p14:creationId xmlns:p14="http://schemas.microsoft.com/office/powerpoint/2010/main" val="1422990448"/>
      </p:ext>
    </p:extLst>
  </p:cSld>
  <p:clrMap bg1="lt1" tx1="dk1" bg2="lt2" tx2="dk2" accent1="accent1" accent2="accent2" accent3="accent3" accent4="accent4" accent5="accent5" accent6="accent6" hlink="hlink" folHlink="folHlink"/>
  <p:sldLayoutIdLst>
    <p:sldLayoutId id="2147483720" r:id="rId1"/>
    <p:sldLayoutId id="2147483721" r:id="rId2"/>
    <p:sldLayoutId id="2147483722" r:id="rId3"/>
    <p:sldLayoutId id="2147483723" r:id="rId4"/>
    <p:sldLayoutId id="2147483724" r:id="rId5"/>
    <p:sldLayoutId id="2147483725" r:id="rId6"/>
    <p:sldLayoutId id="2147483726" r:id="rId7"/>
    <p:sldLayoutId id="2147483727" r:id="rId8"/>
    <p:sldLayoutId id="2147483728" r:id="rId9"/>
    <p:sldLayoutId id="2147483729" r:id="rId10"/>
    <p:sldLayoutId id="2147483730" r:id="rId11"/>
    <p:sldLayoutId id="2147483733" r:id="rId12"/>
    <p:sldLayoutId id="2147483734" r:id="rId13"/>
    <p:sldLayoutId id="2147483735" r:id="rId14"/>
    <p:sldLayoutId id="2147483736" r:id="rId15"/>
    <p:sldLayoutId id="2147483737" r:id="rId16"/>
    <p:sldLayoutId id="2147483739" r:id="rId17"/>
    <p:sldLayoutId id="2147483748" r:id="rId18"/>
    <p:sldLayoutId id="2147483749" r:id="rId19"/>
    <p:sldLayoutId id="2147483750" r:id="rId20"/>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s-MX"/>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emf"/><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3" Type="http://schemas.openxmlformats.org/officeDocument/2006/relationships/hyperlink" Target="http://www.minedu.gob.pe/" TargetMode="External"/><Relationship Id="rId2" Type="http://schemas.openxmlformats.org/officeDocument/2006/relationships/notesSlide" Target="../notesSlides/notesSlide2.xml"/><Relationship Id="rId1" Type="http://schemas.openxmlformats.org/officeDocument/2006/relationships/slideLayout" Target="../slideLayouts/slideLayout17.xml"/><Relationship Id="rId4" Type="http://schemas.openxmlformats.org/officeDocument/2006/relationships/hyperlink" Target="https://www.unisdr.org/files/43291_spanishsendaiframeworkfordisasterri.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10 Forma libre"/>
          <p:cNvSpPr/>
          <p:nvPr/>
        </p:nvSpPr>
        <p:spPr>
          <a:xfrm rot="16200000">
            <a:off x="4373901" y="1934917"/>
            <a:ext cx="2721501" cy="6762280"/>
          </a:xfrm>
          <a:custGeom>
            <a:avLst/>
            <a:gdLst>
              <a:gd name="connsiteX0" fmla="*/ 0 w 4248150"/>
              <a:gd name="connsiteY0" fmla="*/ 0 h 6858000"/>
              <a:gd name="connsiteX1" fmla="*/ 2847975 w 4248150"/>
              <a:gd name="connsiteY1" fmla="*/ 0 h 6858000"/>
              <a:gd name="connsiteX2" fmla="*/ 4248150 w 4248150"/>
              <a:gd name="connsiteY2" fmla="*/ 2457450 h 6858000"/>
              <a:gd name="connsiteX3" fmla="*/ 2819400 w 4248150"/>
              <a:gd name="connsiteY3" fmla="*/ 6858000 h 6858000"/>
              <a:gd name="connsiteX4" fmla="*/ 0 w 4248150"/>
              <a:gd name="connsiteY4" fmla="*/ 6858000 h 6858000"/>
              <a:gd name="connsiteX5" fmla="*/ 0 w 4248150"/>
              <a:gd name="connsiteY5" fmla="*/ 0 h 6858000"/>
              <a:gd name="connsiteX0" fmla="*/ 1238250 w 4248150"/>
              <a:gd name="connsiteY0" fmla="*/ 85725 h 6858000"/>
              <a:gd name="connsiteX1" fmla="*/ 2847975 w 4248150"/>
              <a:gd name="connsiteY1" fmla="*/ 0 h 6858000"/>
              <a:gd name="connsiteX2" fmla="*/ 4248150 w 4248150"/>
              <a:gd name="connsiteY2" fmla="*/ 2457450 h 6858000"/>
              <a:gd name="connsiteX3" fmla="*/ 2819400 w 4248150"/>
              <a:gd name="connsiteY3" fmla="*/ 6858000 h 6858000"/>
              <a:gd name="connsiteX4" fmla="*/ 0 w 4248150"/>
              <a:gd name="connsiteY4" fmla="*/ 6858000 h 6858000"/>
              <a:gd name="connsiteX5" fmla="*/ 1238250 w 4248150"/>
              <a:gd name="connsiteY5" fmla="*/ 85725 h 6858000"/>
              <a:gd name="connsiteX0" fmla="*/ 895350 w 4248150"/>
              <a:gd name="connsiteY0" fmla="*/ 0 h 6858000"/>
              <a:gd name="connsiteX1" fmla="*/ 2847975 w 4248150"/>
              <a:gd name="connsiteY1" fmla="*/ 0 h 6858000"/>
              <a:gd name="connsiteX2" fmla="*/ 4248150 w 4248150"/>
              <a:gd name="connsiteY2" fmla="*/ 2457450 h 6858000"/>
              <a:gd name="connsiteX3" fmla="*/ 2819400 w 4248150"/>
              <a:gd name="connsiteY3" fmla="*/ 6858000 h 6858000"/>
              <a:gd name="connsiteX4" fmla="*/ 0 w 4248150"/>
              <a:gd name="connsiteY4" fmla="*/ 6858000 h 6858000"/>
              <a:gd name="connsiteX5" fmla="*/ 895350 w 4248150"/>
              <a:gd name="connsiteY5" fmla="*/ 0 h 6858000"/>
              <a:gd name="connsiteX0" fmla="*/ 1276350 w 4248150"/>
              <a:gd name="connsiteY0" fmla="*/ 266700 h 6858000"/>
              <a:gd name="connsiteX1" fmla="*/ 2847975 w 4248150"/>
              <a:gd name="connsiteY1" fmla="*/ 0 h 6858000"/>
              <a:gd name="connsiteX2" fmla="*/ 4248150 w 4248150"/>
              <a:gd name="connsiteY2" fmla="*/ 2457450 h 6858000"/>
              <a:gd name="connsiteX3" fmla="*/ 2819400 w 4248150"/>
              <a:gd name="connsiteY3" fmla="*/ 6858000 h 6858000"/>
              <a:gd name="connsiteX4" fmla="*/ 0 w 4248150"/>
              <a:gd name="connsiteY4" fmla="*/ 6858000 h 6858000"/>
              <a:gd name="connsiteX5" fmla="*/ 1276350 w 4248150"/>
              <a:gd name="connsiteY5" fmla="*/ 266700 h 6858000"/>
              <a:gd name="connsiteX0" fmla="*/ 1000125 w 4248150"/>
              <a:gd name="connsiteY0" fmla="*/ 171450 h 6858000"/>
              <a:gd name="connsiteX1" fmla="*/ 2847975 w 4248150"/>
              <a:gd name="connsiteY1" fmla="*/ 0 h 6858000"/>
              <a:gd name="connsiteX2" fmla="*/ 4248150 w 4248150"/>
              <a:gd name="connsiteY2" fmla="*/ 2457450 h 6858000"/>
              <a:gd name="connsiteX3" fmla="*/ 2819400 w 4248150"/>
              <a:gd name="connsiteY3" fmla="*/ 6858000 h 6858000"/>
              <a:gd name="connsiteX4" fmla="*/ 0 w 4248150"/>
              <a:gd name="connsiteY4" fmla="*/ 6858000 h 6858000"/>
              <a:gd name="connsiteX5" fmla="*/ 1000125 w 4248150"/>
              <a:gd name="connsiteY5" fmla="*/ 171450 h 6858000"/>
              <a:gd name="connsiteX0" fmla="*/ 895350 w 4248150"/>
              <a:gd name="connsiteY0" fmla="*/ 9525 h 6858000"/>
              <a:gd name="connsiteX1" fmla="*/ 2847975 w 4248150"/>
              <a:gd name="connsiteY1" fmla="*/ 0 h 6858000"/>
              <a:gd name="connsiteX2" fmla="*/ 4248150 w 4248150"/>
              <a:gd name="connsiteY2" fmla="*/ 2457450 h 6858000"/>
              <a:gd name="connsiteX3" fmla="*/ 2819400 w 4248150"/>
              <a:gd name="connsiteY3" fmla="*/ 6858000 h 6858000"/>
              <a:gd name="connsiteX4" fmla="*/ 0 w 4248150"/>
              <a:gd name="connsiteY4" fmla="*/ 6858000 h 6858000"/>
              <a:gd name="connsiteX5" fmla="*/ 895350 w 4248150"/>
              <a:gd name="connsiteY5" fmla="*/ 9525 h 6858000"/>
              <a:gd name="connsiteX0" fmla="*/ 0 w 3352800"/>
              <a:gd name="connsiteY0" fmla="*/ 9525 h 6896100"/>
              <a:gd name="connsiteX1" fmla="*/ 1952625 w 3352800"/>
              <a:gd name="connsiteY1" fmla="*/ 0 h 6896100"/>
              <a:gd name="connsiteX2" fmla="*/ 3352800 w 3352800"/>
              <a:gd name="connsiteY2" fmla="*/ 2457450 h 6896100"/>
              <a:gd name="connsiteX3" fmla="*/ 1924050 w 3352800"/>
              <a:gd name="connsiteY3" fmla="*/ 6858000 h 6896100"/>
              <a:gd name="connsiteX4" fmla="*/ 114300 w 3352800"/>
              <a:gd name="connsiteY4" fmla="*/ 6896100 h 6896100"/>
              <a:gd name="connsiteX5" fmla="*/ 0 w 3352800"/>
              <a:gd name="connsiteY5" fmla="*/ 9525 h 6896100"/>
              <a:gd name="connsiteX0" fmla="*/ 0 w 3352800"/>
              <a:gd name="connsiteY0" fmla="*/ 9525 h 6896100"/>
              <a:gd name="connsiteX1" fmla="*/ 1952625 w 3352800"/>
              <a:gd name="connsiteY1" fmla="*/ 0 h 6896100"/>
              <a:gd name="connsiteX2" fmla="*/ 3352800 w 3352800"/>
              <a:gd name="connsiteY2" fmla="*/ 2457450 h 6896100"/>
              <a:gd name="connsiteX3" fmla="*/ 1924050 w 3352800"/>
              <a:gd name="connsiteY3" fmla="*/ 6858000 h 6896100"/>
              <a:gd name="connsiteX4" fmla="*/ 9525 w 3352800"/>
              <a:gd name="connsiteY4" fmla="*/ 6896100 h 6896100"/>
              <a:gd name="connsiteX5" fmla="*/ 0 w 3352800"/>
              <a:gd name="connsiteY5" fmla="*/ 9525 h 6896100"/>
              <a:gd name="connsiteX0" fmla="*/ 0 w 3371849"/>
              <a:gd name="connsiteY0" fmla="*/ 9525 h 6896100"/>
              <a:gd name="connsiteX1" fmla="*/ 1952625 w 3371849"/>
              <a:gd name="connsiteY1" fmla="*/ 0 h 6896100"/>
              <a:gd name="connsiteX2" fmla="*/ 3371849 w 3371849"/>
              <a:gd name="connsiteY2" fmla="*/ 2143125 h 6896100"/>
              <a:gd name="connsiteX3" fmla="*/ 1924050 w 3371849"/>
              <a:gd name="connsiteY3" fmla="*/ 6858000 h 6896100"/>
              <a:gd name="connsiteX4" fmla="*/ 9525 w 3371849"/>
              <a:gd name="connsiteY4" fmla="*/ 6896100 h 6896100"/>
              <a:gd name="connsiteX5" fmla="*/ 0 w 3371849"/>
              <a:gd name="connsiteY5" fmla="*/ 9525 h 6896100"/>
              <a:gd name="connsiteX0" fmla="*/ 0 w 3400423"/>
              <a:gd name="connsiteY0" fmla="*/ 9525 h 6896100"/>
              <a:gd name="connsiteX1" fmla="*/ 1952625 w 3400423"/>
              <a:gd name="connsiteY1" fmla="*/ 0 h 6896100"/>
              <a:gd name="connsiteX2" fmla="*/ 3400423 w 3400423"/>
              <a:gd name="connsiteY2" fmla="*/ 2371725 h 6896100"/>
              <a:gd name="connsiteX3" fmla="*/ 1924050 w 3400423"/>
              <a:gd name="connsiteY3" fmla="*/ 6858000 h 6896100"/>
              <a:gd name="connsiteX4" fmla="*/ 9525 w 3400423"/>
              <a:gd name="connsiteY4" fmla="*/ 6896100 h 6896100"/>
              <a:gd name="connsiteX5" fmla="*/ 0 w 3400423"/>
              <a:gd name="connsiteY5" fmla="*/ 9525 h 6896100"/>
              <a:gd name="connsiteX0" fmla="*/ 0 w 3054433"/>
              <a:gd name="connsiteY0" fmla="*/ 9525 h 6896100"/>
              <a:gd name="connsiteX1" fmla="*/ 1952625 w 3054433"/>
              <a:gd name="connsiteY1" fmla="*/ 0 h 6896100"/>
              <a:gd name="connsiteX2" fmla="*/ 3054433 w 3054433"/>
              <a:gd name="connsiteY2" fmla="*/ 1753887 h 6896100"/>
              <a:gd name="connsiteX3" fmla="*/ 1924050 w 3054433"/>
              <a:gd name="connsiteY3" fmla="*/ 6858000 h 6896100"/>
              <a:gd name="connsiteX4" fmla="*/ 9525 w 3054433"/>
              <a:gd name="connsiteY4" fmla="*/ 6896100 h 6896100"/>
              <a:gd name="connsiteX5" fmla="*/ 0 w 3054433"/>
              <a:gd name="connsiteY5" fmla="*/ 9525 h 6896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54433" h="6896100">
                <a:moveTo>
                  <a:pt x="0" y="9525"/>
                </a:moveTo>
                <a:lnTo>
                  <a:pt x="1952625" y="0"/>
                </a:lnTo>
                <a:lnTo>
                  <a:pt x="3054433" y="1753887"/>
                </a:lnTo>
                <a:lnTo>
                  <a:pt x="1924050" y="6858000"/>
                </a:lnTo>
                <a:lnTo>
                  <a:pt x="9525" y="6896100"/>
                </a:lnTo>
                <a:lnTo>
                  <a:pt x="0" y="9525"/>
                </a:lnTo>
                <a:close/>
              </a:path>
            </a:pathLst>
          </a:custGeom>
          <a:gradFill flip="none" rotWithShape="1">
            <a:gsLst>
              <a:gs pos="44000">
                <a:schemeClr val="bg1">
                  <a:lumMod val="95000"/>
                  <a:alpha val="40000"/>
                </a:schemeClr>
              </a:gs>
              <a:gs pos="75000">
                <a:schemeClr val="bg1">
                  <a:lumMod val="85000"/>
                </a:schemeClr>
              </a:gs>
              <a:gs pos="92000">
                <a:schemeClr val="bg1">
                  <a:shade val="100000"/>
                  <a:satMod val="115000"/>
                </a:schemeClr>
              </a:gs>
            </a:gsLst>
            <a:path path="circle">
              <a:fillToRect l="100000" t="100000"/>
            </a:path>
            <a:tileRect r="-100000" b="-100000"/>
          </a:gra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3"/>
          </a:lnRef>
          <a:fillRef idx="1003">
            <a:schemeClr val="lt1"/>
          </a:fillRef>
          <a:effectRef idx="1">
            <a:schemeClr val="accent3"/>
          </a:effectRef>
          <a:fontRef idx="minor">
            <a:schemeClr val="dk1"/>
          </a:fontRef>
        </p:style>
        <p:txBody>
          <a:bodyPr anchor="ctr"/>
          <a:lstStyle/>
          <a:p>
            <a:pPr algn="ctr"/>
            <a:endParaRPr lang="es-MX">
              <a:solidFill>
                <a:schemeClr val="lt1"/>
              </a:solidFill>
            </a:endParaRPr>
          </a:p>
        </p:txBody>
      </p:sp>
      <p:sp>
        <p:nvSpPr>
          <p:cNvPr id="16" name="10 Forma libre"/>
          <p:cNvSpPr/>
          <p:nvPr/>
        </p:nvSpPr>
        <p:spPr>
          <a:xfrm rot="5400000">
            <a:off x="4694493" y="-1728817"/>
            <a:ext cx="2721501" cy="6151491"/>
          </a:xfrm>
          <a:custGeom>
            <a:avLst/>
            <a:gdLst>
              <a:gd name="connsiteX0" fmla="*/ 0 w 4248150"/>
              <a:gd name="connsiteY0" fmla="*/ 0 h 6858000"/>
              <a:gd name="connsiteX1" fmla="*/ 2847975 w 4248150"/>
              <a:gd name="connsiteY1" fmla="*/ 0 h 6858000"/>
              <a:gd name="connsiteX2" fmla="*/ 4248150 w 4248150"/>
              <a:gd name="connsiteY2" fmla="*/ 2457450 h 6858000"/>
              <a:gd name="connsiteX3" fmla="*/ 2819400 w 4248150"/>
              <a:gd name="connsiteY3" fmla="*/ 6858000 h 6858000"/>
              <a:gd name="connsiteX4" fmla="*/ 0 w 4248150"/>
              <a:gd name="connsiteY4" fmla="*/ 6858000 h 6858000"/>
              <a:gd name="connsiteX5" fmla="*/ 0 w 4248150"/>
              <a:gd name="connsiteY5" fmla="*/ 0 h 6858000"/>
              <a:gd name="connsiteX0" fmla="*/ 1238250 w 4248150"/>
              <a:gd name="connsiteY0" fmla="*/ 85725 h 6858000"/>
              <a:gd name="connsiteX1" fmla="*/ 2847975 w 4248150"/>
              <a:gd name="connsiteY1" fmla="*/ 0 h 6858000"/>
              <a:gd name="connsiteX2" fmla="*/ 4248150 w 4248150"/>
              <a:gd name="connsiteY2" fmla="*/ 2457450 h 6858000"/>
              <a:gd name="connsiteX3" fmla="*/ 2819400 w 4248150"/>
              <a:gd name="connsiteY3" fmla="*/ 6858000 h 6858000"/>
              <a:gd name="connsiteX4" fmla="*/ 0 w 4248150"/>
              <a:gd name="connsiteY4" fmla="*/ 6858000 h 6858000"/>
              <a:gd name="connsiteX5" fmla="*/ 1238250 w 4248150"/>
              <a:gd name="connsiteY5" fmla="*/ 85725 h 6858000"/>
              <a:gd name="connsiteX0" fmla="*/ 895350 w 4248150"/>
              <a:gd name="connsiteY0" fmla="*/ 0 h 6858000"/>
              <a:gd name="connsiteX1" fmla="*/ 2847975 w 4248150"/>
              <a:gd name="connsiteY1" fmla="*/ 0 h 6858000"/>
              <a:gd name="connsiteX2" fmla="*/ 4248150 w 4248150"/>
              <a:gd name="connsiteY2" fmla="*/ 2457450 h 6858000"/>
              <a:gd name="connsiteX3" fmla="*/ 2819400 w 4248150"/>
              <a:gd name="connsiteY3" fmla="*/ 6858000 h 6858000"/>
              <a:gd name="connsiteX4" fmla="*/ 0 w 4248150"/>
              <a:gd name="connsiteY4" fmla="*/ 6858000 h 6858000"/>
              <a:gd name="connsiteX5" fmla="*/ 895350 w 4248150"/>
              <a:gd name="connsiteY5" fmla="*/ 0 h 6858000"/>
              <a:gd name="connsiteX0" fmla="*/ 1276350 w 4248150"/>
              <a:gd name="connsiteY0" fmla="*/ 266700 h 6858000"/>
              <a:gd name="connsiteX1" fmla="*/ 2847975 w 4248150"/>
              <a:gd name="connsiteY1" fmla="*/ 0 h 6858000"/>
              <a:gd name="connsiteX2" fmla="*/ 4248150 w 4248150"/>
              <a:gd name="connsiteY2" fmla="*/ 2457450 h 6858000"/>
              <a:gd name="connsiteX3" fmla="*/ 2819400 w 4248150"/>
              <a:gd name="connsiteY3" fmla="*/ 6858000 h 6858000"/>
              <a:gd name="connsiteX4" fmla="*/ 0 w 4248150"/>
              <a:gd name="connsiteY4" fmla="*/ 6858000 h 6858000"/>
              <a:gd name="connsiteX5" fmla="*/ 1276350 w 4248150"/>
              <a:gd name="connsiteY5" fmla="*/ 266700 h 6858000"/>
              <a:gd name="connsiteX0" fmla="*/ 1000125 w 4248150"/>
              <a:gd name="connsiteY0" fmla="*/ 171450 h 6858000"/>
              <a:gd name="connsiteX1" fmla="*/ 2847975 w 4248150"/>
              <a:gd name="connsiteY1" fmla="*/ 0 h 6858000"/>
              <a:gd name="connsiteX2" fmla="*/ 4248150 w 4248150"/>
              <a:gd name="connsiteY2" fmla="*/ 2457450 h 6858000"/>
              <a:gd name="connsiteX3" fmla="*/ 2819400 w 4248150"/>
              <a:gd name="connsiteY3" fmla="*/ 6858000 h 6858000"/>
              <a:gd name="connsiteX4" fmla="*/ 0 w 4248150"/>
              <a:gd name="connsiteY4" fmla="*/ 6858000 h 6858000"/>
              <a:gd name="connsiteX5" fmla="*/ 1000125 w 4248150"/>
              <a:gd name="connsiteY5" fmla="*/ 171450 h 6858000"/>
              <a:gd name="connsiteX0" fmla="*/ 895350 w 4248150"/>
              <a:gd name="connsiteY0" fmla="*/ 9525 h 6858000"/>
              <a:gd name="connsiteX1" fmla="*/ 2847975 w 4248150"/>
              <a:gd name="connsiteY1" fmla="*/ 0 h 6858000"/>
              <a:gd name="connsiteX2" fmla="*/ 4248150 w 4248150"/>
              <a:gd name="connsiteY2" fmla="*/ 2457450 h 6858000"/>
              <a:gd name="connsiteX3" fmla="*/ 2819400 w 4248150"/>
              <a:gd name="connsiteY3" fmla="*/ 6858000 h 6858000"/>
              <a:gd name="connsiteX4" fmla="*/ 0 w 4248150"/>
              <a:gd name="connsiteY4" fmla="*/ 6858000 h 6858000"/>
              <a:gd name="connsiteX5" fmla="*/ 895350 w 4248150"/>
              <a:gd name="connsiteY5" fmla="*/ 9525 h 6858000"/>
              <a:gd name="connsiteX0" fmla="*/ 0 w 3352800"/>
              <a:gd name="connsiteY0" fmla="*/ 9525 h 6896100"/>
              <a:gd name="connsiteX1" fmla="*/ 1952625 w 3352800"/>
              <a:gd name="connsiteY1" fmla="*/ 0 h 6896100"/>
              <a:gd name="connsiteX2" fmla="*/ 3352800 w 3352800"/>
              <a:gd name="connsiteY2" fmla="*/ 2457450 h 6896100"/>
              <a:gd name="connsiteX3" fmla="*/ 1924050 w 3352800"/>
              <a:gd name="connsiteY3" fmla="*/ 6858000 h 6896100"/>
              <a:gd name="connsiteX4" fmla="*/ 114300 w 3352800"/>
              <a:gd name="connsiteY4" fmla="*/ 6896100 h 6896100"/>
              <a:gd name="connsiteX5" fmla="*/ 0 w 3352800"/>
              <a:gd name="connsiteY5" fmla="*/ 9525 h 6896100"/>
              <a:gd name="connsiteX0" fmla="*/ 0 w 3352800"/>
              <a:gd name="connsiteY0" fmla="*/ 9525 h 6896100"/>
              <a:gd name="connsiteX1" fmla="*/ 1952625 w 3352800"/>
              <a:gd name="connsiteY1" fmla="*/ 0 h 6896100"/>
              <a:gd name="connsiteX2" fmla="*/ 3352800 w 3352800"/>
              <a:gd name="connsiteY2" fmla="*/ 2457450 h 6896100"/>
              <a:gd name="connsiteX3" fmla="*/ 1924050 w 3352800"/>
              <a:gd name="connsiteY3" fmla="*/ 6858000 h 6896100"/>
              <a:gd name="connsiteX4" fmla="*/ 9525 w 3352800"/>
              <a:gd name="connsiteY4" fmla="*/ 6896100 h 6896100"/>
              <a:gd name="connsiteX5" fmla="*/ 0 w 3352800"/>
              <a:gd name="connsiteY5" fmla="*/ 9525 h 6896100"/>
              <a:gd name="connsiteX0" fmla="*/ 0 w 3371849"/>
              <a:gd name="connsiteY0" fmla="*/ 9525 h 6896100"/>
              <a:gd name="connsiteX1" fmla="*/ 1952625 w 3371849"/>
              <a:gd name="connsiteY1" fmla="*/ 0 h 6896100"/>
              <a:gd name="connsiteX2" fmla="*/ 3371849 w 3371849"/>
              <a:gd name="connsiteY2" fmla="*/ 2143125 h 6896100"/>
              <a:gd name="connsiteX3" fmla="*/ 1924050 w 3371849"/>
              <a:gd name="connsiteY3" fmla="*/ 6858000 h 6896100"/>
              <a:gd name="connsiteX4" fmla="*/ 9525 w 3371849"/>
              <a:gd name="connsiteY4" fmla="*/ 6896100 h 6896100"/>
              <a:gd name="connsiteX5" fmla="*/ 0 w 3371849"/>
              <a:gd name="connsiteY5" fmla="*/ 9525 h 6896100"/>
              <a:gd name="connsiteX0" fmla="*/ 0 w 3400423"/>
              <a:gd name="connsiteY0" fmla="*/ 9525 h 6896100"/>
              <a:gd name="connsiteX1" fmla="*/ 1952625 w 3400423"/>
              <a:gd name="connsiteY1" fmla="*/ 0 h 6896100"/>
              <a:gd name="connsiteX2" fmla="*/ 3400423 w 3400423"/>
              <a:gd name="connsiteY2" fmla="*/ 2371725 h 6896100"/>
              <a:gd name="connsiteX3" fmla="*/ 1924050 w 3400423"/>
              <a:gd name="connsiteY3" fmla="*/ 6858000 h 6896100"/>
              <a:gd name="connsiteX4" fmla="*/ 9525 w 3400423"/>
              <a:gd name="connsiteY4" fmla="*/ 6896100 h 6896100"/>
              <a:gd name="connsiteX5" fmla="*/ 0 w 3400423"/>
              <a:gd name="connsiteY5" fmla="*/ 9525 h 6896100"/>
              <a:gd name="connsiteX0" fmla="*/ 0 w 3054433"/>
              <a:gd name="connsiteY0" fmla="*/ 9525 h 6896100"/>
              <a:gd name="connsiteX1" fmla="*/ 1952625 w 3054433"/>
              <a:gd name="connsiteY1" fmla="*/ 0 h 6896100"/>
              <a:gd name="connsiteX2" fmla="*/ 3054433 w 3054433"/>
              <a:gd name="connsiteY2" fmla="*/ 1753887 h 6896100"/>
              <a:gd name="connsiteX3" fmla="*/ 1924050 w 3054433"/>
              <a:gd name="connsiteY3" fmla="*/ 6858000 h 6896100"/>
              <a:gd name="connsiteX4" fmla="*/ 9525 w 3054433"/>
              <a:gd name="connsiteY4" fmla="*/ 6896100 h 6896100"/>
              <a:gd name="connsiteX5" fmla="*/ 0 w 3054433"/>
              <a:gd name="connsiteY5" fmla="*/ 9525 h 6896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54433" h="6896100">
                <a:moveTo>
                  <a:pt x="0" y="9525"/>
                </a:moveTo>
                <a:lnTo>
                  <a:pt x="1952625" y="0"/>
                </a:lnTo>
                <a:lnTo>
                  <a:pt x="3054433" y="1753887"/>
                </a:lnTo>
                <a:lnTo>
                  <a:pt x="1924050" y="6858000"/>
                </a:lnTo>
                <a:lnTo>
                  <a:pt x="9525" y="6896100"/>
                </a:lnTo>
                <a:lnTo>
                  <a:pt x="0" y="9525"/>
                </a:lnTo>
                <a:close/>
              </a:path>
            </a:pathLst>
          </a:custGeom>
          <a:gradFill flip="none" rotWithShape="1">
            <a:gsLst>
              <a:gs pos="44000">
                <a:schemeClr val="bg1">
                  <a:lumMod val="95000"/>
                  <a:alpha val="40000"/>
                </a:schemeClr>
              </a:gs>
              <a:gs pos="75000">
                <a:schemeClr val="bg1">
                  <a:lumMod val="85000"/>
                </a:schemeClr>
              </a:gs>
              <a:gs pos="92000">
                <a:schemeClr val="bg1">
                  <a:shade val="100000"/>
                  <a:satMod val="115000"/>
                </a:schemeClr>
              </a:gs>
            </a:gsLst>
            <a:path path="circle">
              <a:fillToRect l="100000" t="100000"/>
            </a:path>
            <a:tileRect r="-100000" b="-100000"/>
          </a:gra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3"/>
          </a:lnRef>
          <a:fillRef idx="1003">
            <a:schemeClr val="lt1"/>
          </a:fillRef>
          <a:effectRef idx="1">
            <a:schemeClr val="accent3"/>
          </a:effectRef>
          <a:fontRef idx="minor">
            <a:schemeClr val="dk1"/>
          </a:fontRef>
        </p:style>
        <p:txBody>
          <a:bodyPr anchor="ctr"/>
          <a:lstStyle/>
          <a:p>
            <a:pPr algn="ctr"/>
            <a:endParaRPr lang="es-MX">
              <a:solidFill>
                <a:schemeClr val="lt1"/>
              </a:solidFill>
            </a:endParaRPr>
          </a:p>
        </p:txBody>
      </p:sp>
      <p:sp>
        <p:nvSpPr>
          <p:cNvPr id="14" name="10 Forma libre"/>
          <p:cNvSpPr/>
          <p:nvPr/>
        </p:nvSpPr>
        <p:spPr>
          <a:xfrm>
            <a:off x="-90133" y="-60247"/>
            <a:ext cx="3054434" cy="6896100"/>
          </a:xfrm>
          <a:custGeom>
            <a:avLst/>
            <a:gdLst>
              <a:gd name="connsiteX0" fmla="*/ 0 w 4248150"/>
              <a:gd name="connsiteY0" fmla="*/ 0 h 6858000"/>
              <a:gd name="connsiteX1" fmla="*/ 2847975 w 4248150"/>
              <a:gd name="connsiteY1" fmla="*/ 0 h 6858000"/>
              <a:gd name="connsiteX2" fmla="*/ 4248150 w 4248150"/>
              <a:gd name="connsiteY2" fmla="*/ 2457450 h 6858000"/>
              <a:gd name="connsiteX3" fmla="*/ 2819400 w 4248150"/>
              <a:gd name="connsiteY3" fmla="*/ 6858000 h 6858000"/>
              <a:gd name="connsiteX4" fmla="*/ 0 w 4248150"/>
              <a:gd name="connsiteY4" fmla="*/ 6858000 h 6858000"/>
              <a:gd name="connsiteX5" fmla="*/ 0 w 4248150"/>
              <a:gd name="connsiteY5" fmla="*/ 0 h 6858000"/>
              <a:gd name="connsiteX0" fmla="*/ 1238250 w 4248150"/>
              <a:gd name="connsiteY0" fmla="*/ 85725 h 6858000"/>
              <a:gd name="connsiteX1" fmla="*/ 2847975 w 4248150"/>
              <a:gd name="connsiteY1" fmla="*/ 0 h 6858000"/>
              <a:gd name="connsiteX2" fmla="*/ 4248150 w 4248150"/>
              <a:gd name="connsiteY2" fmla="*/ 2457450 h 6858000"/>
              <a:gd name="connsiteX3" fmla="*/ 2819400 w 4248150"/>
              <a:gd name="connsiteY3" fmla="*/ 6858000 h 6858000"/>
              <a:gd name="connsiteX4" fmla="*/ 0 w 4248150"/>
              <a:gd name="connsiteY4" fmla="*/ 6858000 h 6858000"/>
              <a:gd name="connsiteX5" fmla="*/ 1238250 w 4248150"/>
              <a:gd name="connsiteY5" fmla="*/ 85725 h 6858000"/>
              <a:gd name="connsiteX0" fmla="*/ 895350 w 4248150"/>
              <a:gd name="connsiteY0" fmla="*/ 0 h 6858000"/>
              <a:gd name="connsiteX1" fmla="*/ 2847975 w 4248150"/>
              <a:gd name="connsiteY1" fmla="*/ 0 h 6858000"/>
              <a:gd name="connsiteX2" fmla="*/ 4248150 w 4248150"/>
              <a:gd name="connsiteY2" fmla="*/ 2457450 h 6858000"/>
              <a:gd name="connsiteX3" fmla="*/ 2819400 w 4248150"/>
              <a:gd name="connsiteY3" fmla="*/ 6858000 h 6858000"/>
              <a:gd name="connsiteX4" fmla="*/ 0 w 4248150"/>
              <a:gd name="connsiteY4" fmla="*/ 6858000 h 6858000"/>
              <a:gd name="connsiteX5" fmla="*/ 895350 w 4248150"/>
              <a:gd name="connsiteY5" fmla="*/ 0 h 6858000"/>
              <a:gd name="connsiteX0" fmla="*/ 1276350 w 4248150"/>
              <a:gd name="connsiteY0" fmla="*/ 266700 h 6858000"/>
              <a:gd name="connsiteX1" fmla="*/ 2847975 w 4248150"/>
              <a:gd name="connsiteY1" fmla="*/ 0 h 6858000"/>
              <a:gd name="connsiteX2" fmla="*/ 4248150 w 4248150"/>
              <a:gd name="connsiteY2" fmla="*/ 2457450 h 6858000"/>
              <a:gd name="connsiteX3" fmla="*/ 2819400 w 4248150"/>
              <a:gd name="connsiteY3" fmla="*/ 6858000 h 6858000"/>
              <a:gd name="connsiteX4" fmla="*/ 0 w 4248150"/>
              <a:gd name="connsiteY4" fmla="*/ 6858000 h 6858000"/>
              <a:gd name="connsiteX5" fmla="*/ 1276350 w 4248150"/>
              <a:gd name="connsiteY5" fmla="*/ 266700 h 6858000"/>
              <a:gd name="connsiteX0" fmla="*/ 1000125 w 4248150"/>
              <a:gd name="connsiteY0" fmla="*/ 171450 h 6858000"/>
              <a:gd name="connsiteX1" fmla="*/ 2847975 w 4248150"/>
              <a:gd name="connsiteY1" fmla="*/ 0 h 6858000"/>
              <a:gd name="connsiteX2" fmla="*/ 4248150 w 4248150"/>
              <a:gd name="connsiteY2" fmla="*/ 2457450 h 6858000"/>
              <a:gd name="connsiteX3" fmla="*/ 2819400 w 4248150"/>
              <a:gd name="connsiteY3" fmla="*/ 6858000 h 6858000"/>
              <a:gd name="connsiteX4" fmla="*/ 0 w 4248150"/>
              <a:gd name="connsiteY4" fmla="*/ 6858000 h 6858000"/>
              <a:gd name="connsiteX5" fmla="*/ 1000125 w 4248150"/>
              <a:gd name="connsiteY5" fmla="*/ 171450 h 6858000"/>
              <a:gd name="connsiteX0" fmla="*/ 895350 w 4248150"/>
              <a:gd name="connsiteY0" fmla="*/ 9525 h 6858000"/>
              <a:gd name="connsiteX1" fmla="*/ 2847975 w 4248150"/>
              <a:gd name="connsiteY1" fmla="*/ 0 h 6858000"/>
              <a:gd name="connsiteX2" fmla="*/ 4248150 w 4248150"/>
              <a:gd name="connsiteY2" fmla="*/ 2457450 h 6858000"/>
              <a:gd name="connsiteX3" fmla="*/ 2819400 w 4248150"/>
              <a:gd name="connsiteY3" fmla="*/ 6858000 h 6858000"/>
              <a:gd name="connsiteX4" fmla="*/ 0 w 4248150"/>
              <a:gd name="connsiteY4" fmla="*/ 6858000 h 6858000"/>
              <a:gd name="connsiteX5" fmla="*/ 895350 w 4248150"/>
              <a:gd name="connsiteY5" fmla="*/ 9525 h 6858000"/>
              <a:gd name="connsiteX0" fmla="*/ 0 w 3352800"/>
              <a:gd name="connsiteY0" fmla="*/ 9525 h 6896100"/>
              <a:gd name="connsiteX1" fmla="*/ 1952625 w 3352800"/>
              <a:gd name="connsiteY1" fmla="*/ 0 h 6896100"/>
              <a:gd name="connsiteX2" fmla="*/ 3352800 w 3352800"/>
              <a:gd name="connsiteY2" fmla="*/ 2457450 h 6896100"/>
              <a:gd name="connsiteX3" fmla="*/ 1924050 w 3352800"/>
              <a:gd name="connsiteY3" fmla="*/ 6858000 h 6896100"/>
              <a:gd name="connsiteX4" fmla="*/ 114300 w 3352800"/>
              <a:gd name="connsiteY4" fmla="*/ 6896100 h 6896100"/>
              <a:gd name="connsiteX5" fmla="*/ 0 w 3352800"/>
              <a:gd name="connsiteY5" fmla="*/ 9525 h 6896100"/>
              <a:gd name="connsiteX0" fmla="*/ 0 w 3352800"/>
              <a:gd name="connsiteY0" fmla="*/ 9525 h 6896100"/>
              <a:gd name="connsiteX1" fmla="*/ 1952625 w 3352800"/>
              <a:gd name="connsiteY1" fmla="*/ 0 h 6896100"/>
              <a:gd name="connsiteX2" fmla="*/ 3352800 w 3352800"/>
              <a:gd name="connsiteY2" fmla="*/ 2457450 h 6896100"/>
              <a:gd name="connsiteX3" fmla="*/ 1924050 w 3352800"/>
              <a:gd name="connsiteY3" fmla="*/ 6858000 h 6896100"/>
              <a:gd name="connsiteX4" fmla="*/ 9525 w 3352800"/>
              <a:gd name="connsiteY4" fmla="*/ 6896100 h 6896100"/>
              <a:gd name="connsiteX5" fmla="*/ 0 w 3352800"/>
              <a:gd name="connsiteY5" fmla="*/ 9525 h 6896100"/>
              <a:gd name="connsiteX0" fmla="*/ 0 w 3371849"/>
              <a:gd name="connsiteY0" fmla="*/ 9525 h 6896100"/>
              <a:gd name="connsiteX1" fmla="*/ 1952625 w 3371849"/>
              <a:gd name="connsiteY1" fmla="*/ 0 h 6896100"/>
              <a:gd name="connsiteX2" fmla="*/ 3371849 w 3371849"/>
              <a:gd name="connsiteY2" fmla="*/ 2143125 h 6896100"/>
              <a:gd name="connsiteX3" fmla="*/ 1924050 w 3371849"/>
              <a:gd name="connsiteY3" fmla="*/ 6858000 h 6896100"/>
              <a:gd name="connsiteX4" fmla="*/ 9525 w 3371849"/>
              <a:gd name="connsiteY4" fmla="*/ 6896100 h 6896100"/>
              <a:gd name="connsiteX5" fmla="*/ 0 w 3371849"/>
              <a:gd name="connsiteY5" fmla="*/ 9525 h 6896100"/>
              <a:gd name="connsiteX0" fmla="*/ 0 w 3400423"/>
              <a:gd name="connsiteY0" fmla="*/ 9525 h 6896100"/>
              <a:gd name="connsiteX1" fmla="*/ 1952625 w 3400423"/>
              <a:gd name="connsiteY1" fmla="*/ 0 h 6896100"/>
              <a:gd name="connsiteX2" fmla="*/ 3400423 w 3400423"/>
              <a:gd name="connsiteY2" fmla="*/ 2371725 h 6896100"/>
              <a:gd name="connsiteX3" fmla="*/ 1924050 w 3400423"/>
              <a:gd name="connsiteY3" fmla="*/ 6858000 h 6896100"/>
              <a:gd name="connsiteX4" fmla="*/ 9525 w 3400423"/>
              <a:gd name="connsiteY4" fmla="*/ 6896100 h 6896100"/>
              <a:gd name="connsiteX5" fmla="*/ 0 w 3400423"/>
              <a:gd name="connsiteY5" fmla="*/ 9525 h 6896100"/>
              <a:gd name="connsiteX0" fmla="*/ 0 w 3054433"/>
              <a:gd name="connsiteY0" fmla="*/ 9525 h 6896100"/>
              <a:gd name="connsiteX1" fmla="*/ 1952625 w 3054433"/>
              <a:gd name="connsiteY1" fmla="*/ 0 h 6896100"/>
              <a:gd name="connsiteX2" fmla="*/ 3054433 w 3054433"/>
              <a:gd name="connsiteY2" fmla="*/ 1753887 h 6896100"/>
              <a:gd name="connsiteX3" fmla="*/ 1924050 w 3054433"/>
              <a:gd name="connsiteY3" fmla="*/ 6858000 h 6896100"/>
              <a:gd name="connsiteX4" fmla="*/ 9525 w 3054433"/>
              <a:gd name="connsiteY4" fmla="*/ 6896100 h 6896100"/>
              <a:gd name="connsiteX5" fmla="*/ 0 w 3054433"/>
              <a:gd name="connsiteY5" fmla="*/ 9525 h 6896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54433" h="6896100">
                <a:moveTo>
                  <a:pt x="0" y="9525"/>
                </a:moveTo>
                <a:lnTo>
                  <a:pt x="1952625" y="0"/>
                </a:lnTo>
                <a:lnTo>
                  <a:pt x="3054433" y="1753887"/>
                </a:lnTo>
                <a:lnTo>
                  <a:pt x="1924050" y="6858000"/>
                </a:lnTo>
                <a:lnTo>
                  <a:pt x="9525" y="6896100"/>
                </a:lnTo>
                <a:lnTo>
                  <a:pt x="0" y="9525"/>
                </a:lnTo>
                <a:close/>
              </a:path>
            </a:pathLst>
          </a:custGeom>
          <a:gradFill flip="none" rotWithShape="1">
            <a:gsLst>
              <a:gs pos="44000">
                <a:schemeClr val="bg1">
                  <a:lumMod val="95000"/>
                  <a:alpha val="40000"/>
                </a:schemeClr>
              </a:gs>
              <a:gs pos="75000">
                <a:schemeClr val="bg1">
                  <a:lumMod val="85000"/>
                </a:schemeClr>
              </a:gs>
              <a:gs pos="92000">
                <a:schemeClr val="bg1">
                  <a:shade val="100000"/>
                  <a:satMod val="115000"/>
                </a:schemeClr>
              </a:gs>
            </a:gsLst>
            <a:path path="circle">
              <a:fillToRect l="100000" t="100000"/>
            </a:path>
            <a:tileRect r="-100000" b="-100000"/>
          </a:gra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3"/>
          </a:lnRef>
          <a:fillRef idx="1003">
            <a:schemeClr val="lt1"/>
          </a:fillRef>
          <a:effectRef idx="1">
            <a:schemeClr val="accent3"/>
          </a:effectRef>
          <a:fontRef idx="minor">
            <a:schemeClr val="dk1"/>
          </a:fontRef>
        </p:style>
        <p:txBody>
          <a:bodyPr anchor="ctr"/>
          <a:lstStyle/>
          <a:p>
            <a:pPr algn="ctr"/>
            <a:endParaRPr lang="es-MX">
              <a:solidFill>
                <a:schemeClr val="lt1"/>
              </a:solidFill>
            </a:endParaRPr>
          </a:p>
        </p:txBody>
      </p:sp>
      <p:sp>
        <p:nvSpPr>
          <p:cNvPr id="3" name="Rectangle 3"/>
          <p:cNvSpPr>
            <a:spLocks noChangeArrowheads="1"/>
          </p:cNvSpPr>
          <p:nvPr/>
        </p:nvSpPr>
        <p:spPr bwMode="auto">
          <a:xfrm>
            <a:off x="2364695" y="-23450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MX"/>
          </a:p>
        </p:txBody>
      </p:sp>
      <p:sp>
        <p:nvSpPr>
          <p:cNvPr id="9" name="Rectangle 4"/>
          <p:cNvSpPr>
            <a:spLocks noChangeArrowheads="1"/>
          </p:cNvSpPr>
          <p:nvPr/>
        </p:nvSpPr>
        <p:spPr bwMode="auto">
          <a:xfrm>
            <a:off x="2364695" y="222692"/>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MX"/>
          </a:p>
        </p:txBody>
      </p:sp>
      <p:sp>
        <p:nvSpPr>
          <p:cNvPr id="10" name="Rectangle 8"/>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450708" tIns="46023" rIns="363423" bIns="0" numCol="1" anchor="ctr" anchorCtr="0" compatLnSpc="1">
            <a:prstTxWarp prst="textNoShape">
              <a:avLst/>
            </a:prstTxWarp>
            <a:spAutoFit/>
          </a:bodyPr>
          <a:lstStyle/>
          <a:p>
            <a:endParaRPr lang="es-MX"/>
          </a:p>
        </p:txBody>
      </p:sp>
      <p:sp>
        <p:nvSpPr>
          <p:cNvPr id="11" name="Rectangle 9"/>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2000" b="1" i="0" u="none" strike="noStrike" cap="none" normalizeH="0" baseline="0">
                <a:ln>
                  <a:noFill/>
                </a:ln>
                <a:solidFill>
                  <a:schemeClr val="tx1"/>
                </a:solidFill>
                <a:effectLst/>
                <a:latin typeface="Arial" panose="020B0604020202020204" pitchFamily="34" charset="0"/>
                <a:ea typeface="Arial" panose="020B0604020202020204" pitchFamily="34" charset="0"/>
              </a:rPr>
              <a:t/>
            </a:r>
            <a:br>
              <a:rPr kumimoji="0" lang="es-ES" sz="2000" b="1" i="0" u="none" strike="noStrike" cap="none" normalizeH="0" baseline="0">
                <a:ln>
                  <a:noFill/>
                </a:ln>
                <a:solidFill>
                  <a:schemeClr val="tx1"/>
                </a:solidFill>
                <a:effectLst/>
                <a:latin typeface="Arial" panose="020B0604020202020204" pitchFamily="34" charset="0"/>
                <a:ea typeface="Arial" panose="020B0604020202020204" pitchFamily="34" charset="0"/>
              </a:rPr>
            </a:br>
            <a:endParaRPr kumimoji="0" lang="es-ES" sz="1800" b="0" i="0" u="none" strike="noStrike" cap="none" normalizeH="0" baseline="0">
              <a:ln>
                <a:noFill/>
              </a:ln>
              <a:solidFill>
                <a:schemeClr val="tx1"/>
              </a:solidFill>
              <a:effectLst/>
              <a:latin typeface="Arial" panose="020B0604020202020204" pitchFamily="34" charset="0"/>
            </a:endParaRPr>
          </a:p>
        </p:txBody>
      </p:sp>
      <p:sp>
        <p:nvSpPr>
          <p:cNvPr id="12" name="Rectangle 10"/>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MX"/>
          </a:p>
        </p:txBody>
      </p:sp>
      <p:sp>
        <p:nvSpPr>
          <p:cNvPr id="13" name="Rectangle 11"/>
          <p:cNvSpPr>
            <a:spLocks noChangeArrowheads="1"/>
          </p:cNvSpPr>
          <p:nvPr/>
        </p:nvSpPr>
        <p:spPr bwMode="auto">
          <a:xfrm>
            <a:off x="0" y="13335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s-ES" sz="2000" b="1" i="0" u="none" strike="noStrike" cap="none" normalizeH="0" baseline="0">
              <a:ln>
                <a:noFill/>
              </a:ln>
              <a:solidFill>
                <a:schemeClr val="tx1"/>
              </a:solidFill>
              <a:effectLst/>
              <a:latin typeface="Arial" panose="020B0604020202020204" pitchFamily="34" charset="0"/>
              <a:ea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 sz="1800" b="0" i="0" u="none" strike="noStrike" cap="none" normalizeH="0" baseline="0">
              <a:ln>
                <a:noFill/>
              </a:ln>
              <a:solidFill>
                <a:schemeClr val="tx1"/>
              </a:solidFill>
              <a:effectLst/>
              <a:latin typeface="Arial" panose="020B0604020202020204" pitchFamily="34" charset="0"/>
            </a:endParaRPr>
          </a:p>
        </p:txBody>
      </p:sp>
      <p:sp>
        <p:nvSpPr>
          <p:cNvPr id="18" name="5 CuadroTexto"/>
          <p:cNvSpPr txBox="1"/>
          <p:nvPr/>
        </p:nvSpPr>
        <p:spPr>
          <a:xfrm>
            <a:off x="1990028" y="6100966"/>
            <a:ext cx="7072142" cy="707886"/>
          </a:xfrm>
          <a:prstGeom prst="rect">
            <a:avLst/>
          </a:prstGeom>
          <a:noFill/>
          <a:ln w="38100">
            <a:noFill/>
          </a:ln>
        </p:spPr>
        <p:txBody>
          <a:bodyPr wrap="square" rtlCol="0">
            <a:spAutoFit/>
          </a:bodyPr>
          <a:lstStyle/>
          <a:p>
            <a:pPr algn="ctr"/>
            <a:r>
              <a:rPr lang="es-MX" sz="2000" b="1" dirty="0">
                <a:solidFill>
                  <a:schemeClr val="accent4">
                    <a:lumMod val="50000"/>
                  </a:schemeClr>
                </a:solidFill>
                <a:latin typeface="Arial" panose="020B0604020202020204" pitchFamily="34" charset="0"/>
                <a:cs typeface="Arial" panose="020B0604020202020204" pitchFamily="34" charset="0"/>
              </a:rPr>
              <a:t>Ocozocoautla de Espinosa, Chiapas;</a:t>
            </a:r>
          </a:p>
          <a:p>
            <a:pPr algn="ctr"/>
            <a:r>
              <a:rPr lang="es-MX" sz="2000" b="1" dirty="0">
                <a:solidFill>
                  <a:schemeClr val="accent4">
                    <a:lumMod val="50000"/>
                  </a:schemeClr>
                </a:solidFill>
                <a:latin typeface="Arial" panose="020B0604020202020204" pitchFamily="34" charset="0"/>
                <a:cs typeface="Arial" panose="020B0604020202020204" pitchFamily="34" charset="0"/>
              </a:rPr>
              <a:t>08  de Noviembre de 2019</a:t>
            </a:r>
            <a:endParaRPr lang="es-ES" sz="2000" b="1" dirty="0">
              <a:solidFill>
                <a:schemeClr val="accent4">
                  <a:lumMod val="50000"/>
                </a:schemeClr>
              </a:solidFill>
              <a:latin typeface="Arial" panose="020B0604020202020204" pitchFamily="34" charset="0"/>
              <a:cs typeface="Arial" panose="020B0604020202020204" pitchFamily="34" charset="0"/>
            </a:endParaRPr>
          </a:p>
        </p:txBody>
      </p:sp>
      <p:sp>
        <p:nvSpPr>
          <p:cNvPr id="19" name="1 Rectángulo"/>
          <p:cNvSpPr/>
          <p:nvPr/>
        </p:nvSpPr>
        <p:spPr>
          <a:xfrm>
            <a:off x="3836033" y="94580"/>
            <a:ext cx="3793667" cy="769441"/>
          </a:xfrm>
          <a:prstGeom prst="rect">
            <a:avLst/>
          </a:prstGeom>
          <a:noFill/>
        </p:spPr>
        <p:txBody>
          <a:bodyPr wrap="none" lIns="91440" tIns="45720" rIns="91440" bIns="45720">
            <a:spAutoFit/>
            <a:scene3d>
              <a:camera prst="orthographicFront"/>
              <a:lightRig rig="soft" dir="t">
                <a:rot lat="0" lon="0" rev="10800000"/>
              </a:lightRig>
            </a:scene3d>
            <a:sp3d>
              <a:bevelT w="27940" h="12700"/>
              <a:contourClr>
                <a:srgbClr val="DDDDDD"/>
              </a:contourClr>
            </a:sp3d>
          </a:bodyPr>
          <a:lstStyle/>
          <a:p>
            <a:pPr algn="ctr"/>
            <a:r>
              <a:rPr lang="es-ES" sz="4400" b="1" cap="none" spc="310" dirty="0">
                <a:ln w="11430"/>
                <a:solidFill>
                  <a:schemeClr val="accent4">
                    <a:lumMod val="75000"/>
                  </a:schemeClr>
                </a:solidFill>
                <a:effectLst>
                  <a:outerShdw blurRad="38100" dist="38100" dir="2700000" algn="tl">
                    <a:srgbClr val="000000">
                      <a:alpha val="43137"/>
                    </a:srgbClr>
                  </a:outerShdw>
                </a:effectLst>
                <a:latin typeface="Arial Black" pitchFamily="34" charset="0"/>
              </a:rPr>
              <a:t>MAESTRÍA</a:t>
            </a:r>
          </a:p>
        </p:txBody>
      </p:sp>
      <p:sp>
        <p:nvSpPr>
          <p:cNvPr id="22" name="Title 13"/>
          <p:cNvSpPr txBox="1">
            <a:spLocks/>
          </p:cNvSpPr>
          <p:nvPr/>
        </p:nvSpPr>
        <p:spPr>
          <a:xfrm>
            <a:off x="2786917" y="915132"/>
            <a:ext cx="5895467" cy="830997"/>
          </a:xfrm>
          <a:prstGeom prst="rect">
            <a:avLst/>
          </a:prstGeom>
          <a:noFill/>
          <a:ln>
            <a:noFill/>
          </a:ln>
        </p:spPr>
        <p:txBody>
          <a:bodyPr vert="horz" wrap="square" lIns="91440" tIns="45720" rIns="91440" bIns="45720" numCol="1" anchor="ctr" anchorCtr="0" compatLnSpc="1">
            <a:prstTxWarp prst="textNoShape">
              <a:avLst/>
            </a:prstTxWarp>
            <a:spAutoFit/>
            <a:scene3d>
              <a:camera prst="orthographicFront"/>
              <a:lightRig rig="balanced" dir="t">
                <a:rot lat="0" lon="0" rev="2100000"/>
              </a:lightRig>
            </a:scene3d>
            <a:sp3d extrusionH="57150" prstMaterial="metal">
              <a:bevelT w="38100" h="25400"/>
              <a:contourClr>
                <a:schemeClr val="bg2"/>
              </a:contourClr>
            </a:sp3d>
          </a:bodyPr>
          <a:lstStyle>
            <a:defPPr>
              <a:defRPr lang="es-VE"/>
            </a:defPPr>
            <a:lvl1pPr algn="r" fontAlgn="base">
              <a:spcBef>
                <a:spcPct val="0"/>
              </a:spcBef>
              <a:spcAft>
                <a:spcPct val="0"/>
              </a:spcAft>
              <a:defRPr sz="2800">
                <a:solidFill>
                  <a:srgbClr val="02801A"/>
                </a:solidFill>
                <a:latin typeface="Arial" pitchFamily="34" charset="0"/>
                <a:ea typeface="+mj-ea"/>
                <a:cs typeface="Arial" pitchFamily="34" charset="0"/>
              </a:defRPr>
            </a:lvl1pPr>
            <a:lvl2pPr fontAlgn="base">
              <a:spcBef>
                <a:spcPct val="0"/>
              </a:spcBef>
              <a:spcAft>
                <a:spcPct val="0"/>
              </a:spcAft>
              <a:defRPr sz="3200">
                <a:solidFill>
                  <a:srgbClr val="959595"/>
                </a:solidFill>
                <a:latin typeface="Source Sans Pro Light" pitchFamily="34" charset="0"/>
              </a:defRPr>
            </a:lvl2pPr>
            <a:lvl3pPr fontAlgn="base">
              <a:spcBef>
                <a:spcPct val="0"/>
              </a:spcBef>
              <a:spcAft>
                <a:spcPct val="0"/>
              </a:spcAft>
              <a:defRPr sz="3200">
                <a:solidFill>
                  <a:srgbClr val="959595"/>
                </a:solidFill>
                <a:latin typeface="Source Sans Pro Light" pitchFamily="34" charset="0"/>
              </a:defRPr>
            </a:lvl3pPr>
            <a:lvl4pPr fontAlgn="base">
              <a:spcBef>
                <a:spcPct val="0"/>
              </a:spcBef>
              <a:spcAft>
                <a:spcPct val="0"/>
              </a:spcAft>
              <a:defRPr sz="3200">
                <a:solidFill>
                  <a:srgbClr val="959595"/>
                </a:solidFill>
                <a:latin typeface="Source Sans Pro Light" pitchFamily="34" charset="0"/>
              </a:defRPr>
            </a:lvl4pPr>
            <a:lvl5pPr fontAlgn="base">
              <a:spcBef>
                <a:spcPct val="0"/>
              </a:spcBef>
              <a:spcAft>
                <a:spcPct val="0"/>
              </a:spcAft>
              <a:defRPr sz="3200">
                <a:solidFill>
                  <a:srgbClr val="959595"/>
                </a:solidFill>
                <a:latin typeface="Source Sans Pro Light" pitchFamily="34" charset="0"/>
              </a:defRPr>
            </a:lvl5pPr>
            <a:lvl6pPr marL="457200" fontAlgn="base">
              <a:spcBef>
                <a:spcPct val="0"/>
              </a:spcBef>
              <a:spcAft>
                <a:spcPct val="0"/>
              </a:spcAft>
              <a:defRPr sz="3200">
                <a:solidFill>
                  <a:srgbClr val="959595"/>
                </a:solidFill>
                <a:latin typeface="Source Sans Pro Light" pitchFamily="34" charset="0"/>
              </a:defRPr>
            </a:lvl6pPr>
            <a:lvl7pPr marL="914400" fontAlgn="base">
              <a:spcBef>
                <a:spcPct val="0"/>
              </a:spcBef>
              <a:spcAft>
                <a:spcPct val="0"/>
              </a:spcAft>
              <a:defRPr sz="3200">
                <a:solidFill>
                  <a:srgbClr val="959595"/>
                </a:solidFill>
                <a:latin typeface="Source Sans Pro Light" pitchFamily="34" charset="0"/>
              </a:defRPr>
            </a:lvl7pPr>
            <a:lvl8pPr marL="1371600" fontAlgn="base">
              <a:spcBef>
                <a:spcPct val="0"/>
              </a:spcBef>
              <a:spcAft>
                <a:spcPct val="0"/>
              </a:spcAft>
              <a:defRPr sz="3200">
                <a:solidFill>
                  <a:srgbClr val="959595"/>
                </a:solidFill>
                <a:latin typeface="Source Sans Pro Light" pitchFamily="34" charset="0"/>
              </a:defRPr>
            </a:lvl8pPr>
            <a:lvl9pPr marL="1828800" fontAlgn="base">
              <a:spcBef>
                <a:spcPct val="0"/>
              </a:spcBef>
              <a:spcAft>
                <a:spcPct val="0"/>
              </a:spcAft>
              <a:defRPr sz="3200">
                <a:solidFill>
                  <a:srgbClr val="959595"/>
                </a:solidFill>
                <a:latin typeface="Source Sans Pro Light" pitchFamily="34" charset="0"/>
              </a:defRPr>
            </a:lvl9pPr>
          </a:lstStyle>
          <a:p>
            <a:pPr algn="ctr"/>
            <a:r>
              <a:rPr lang="en-US" sz="2400" b="1" dirty="0">
                <a:ln w="50800"/>
                <a:solidFill>
                  <a:schemeClr val="accent4">
                    <a:lumMod val="75000"/>
                  </a:schemeClr>
                </a:solidFill>
                <a:latin typeface="Arial Black" pitchFamily="34" charset="0"/>
              </a:rPr>
              <a:t>EN GESTIÓN INTEGRAL DE RIESGOS Y PROTECCIÓN CIVIL.</a:t>
            </a:r>
          </a:p>
        </p:txBody>
      </p:sp>
      <p:sp>
        <p:nvSpPr>
          <p:cNvPr id="17" name="Title 13"/>
          <p:cNvSpPr>
            <a:spLocks noGrp="1"/>
          </p:cNvSpPr>
          <p:nvPr/>
        </p:nvSpPr>
        <p:spPr bwMode="auto">
          <a:xfrm>
            <a:off x="2658905" y="1748967"/>
            <a:ext cx="6151492" cy="24314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spAutoFit/>
          </a:bodyPr>
          <a:lstStyle>
            <a:lvl1pPr algn="l" rtl="0" fontAlgn="base">
              <a:spcBef>
                <a:spcPct val="0"/>
              </a:spcBef>
              <a:spcAft>
                <a:spcPct val="0"/>
              </a:spcAft>
              <a:defRPr sz="3200" kern="1200">
                <a:solidFill>
                  <a:srgbClr val="959595"/>
                </a:solidFill>
                <a:latin typeface="Source Sans Pro Light" pitchFamily="34" charset="0"/>
                <a:ea typeface="+mj-ea"/>
                <a:cs typeface="+mj-cs"/>
              </a:defRPr>
            </a:lvl1pPr>
            <a:lvl2pPr algn="l" rtl="0" fontAlgn="base">
              <a:spcBef>
                <a:spcPct val="0"/>
              </a:spcBef>
              <a:spcAft>
                <a:spcPct val="0"/>
              </a:spcAft>
              <a:defRPr sz="3200">
                <a:solidFill>
                  <a:srgbClr val="959595"/>
                </a:solidFill>
                <a:latin typeface="Source Sans Pro Light" pitchFamily="34" charset="0"/>
              </a:defRPr>
            </a:lvl2pPr>
            <a:lvl3pPr algn="l" rtl="0" fontAlgn="base">
              <a:spcBef>
                <a:spcPct val="0"/>
              </a:spcBef>
              <a:spcAft>
                <a:spcPct val="0"/>
              </a:spcAft>
              <a:defRPr sz="3200">
                <a:solidFill>
                  <a:srgbClr val="959595"/>
                </a:solidFill>
                <a:latin typeface="Source Sans Pro Light" pitchFamily="34" charset="0"/>
              </a:defRPr>
            </a:lvl3pPr>
            <a:lvl4pPr algn="l" rtl="0" fontAlgn="base">
              <a:spcBef>
                <a:spcPct val="0"/>
              </a:spcBef>
              <a:spcAft>
                <a:spcPct val="0"/>
              </a:spcAft>
              <a:defRPr sz="3200">
                <a:solidFill>
                  <a:srgbClr val="959595"/>
                </a:solidFill>
                <a:latin typeface="Source Sans Pro Light" pitchFamily="34" charset="0"/>
              </a:defRPr>
            </a:lvl4pPr>
            <a:lvl5pPr algn="l" rtl="0" fontAlgn="base">
              <a:spcBef>
                <a:spcPct val="0"/>
              </a:spcBef>
              <a:spcAft>
                <a:spcPct val="0"/>
              </a:spcAft>
              <a:defRPr sz="3200">
                <a:solidFill>
                  <a:srgbClr val="959595"/>
                </a:solidFill>
                <a:latin typeface="Source Sans Pro Light" pitchFamily="34" charset="0"/>
              </a:defRPr>
            </a:lvl5pPr>
            <a:lvl6pPr marL="457200" algn="l" rtl="0" fontAlgn="base">
              <a:spcBef>
                <a:spcPct val="0"/>
              </a:spcBef>
              <a:spcAft>
                <a:spcPct val="0"/>
              </a:spcAft>
              <a:defRPr sz="3200">
                <a:solidFill>
                  <a:srgbClr val="959595"/>
                </a:solidFill>
                <a:latin typeface="Source Sans Pro Light" pitchFamily="34" charset="0"/>
              </a:defRPr>
            </a:lvl6pPr>
            <a:lvl7pPr marL="914400" algn="l" rtl="0" fontAlgn="base">
              <a:spcBef>
                <a:spcPct val="0"/>
              </a:spcBef>
              <a:spcAft>
                <a:spcPct val="0"/>
              </a:spcAft>
              <a:defRPr sz="3200">
                <a:solidFill>
                  <a:srgbClr val="959595"/>
                </a:solidFill>
                <a:latin typeface="Source Sans Pro Light" pitchFamily="34" charset="0"/>
              </a:defRPr>
            </a:lvl7pPr>
            <a:lvl8pPr marL="1371600" algn="l" rtl="0" fontAlgn="base">
              <a:spcBef>
                <a:spcPct val="0"/>
              </a:spcBef>
              <a:spcAft>
                <a:spcPct val="0"/>
              </a:spcAft>
              <a:defRPr sz="3200">
                <a:solidFill>
                  <a:srgbClr val="959595"/>
                </a:solidFill>
                <a:latin typeface="Source Sans Pro Light" pitchFamily="34" charset="0"/>
              </a:defRPr>
            </a:lvl8pPr>
            <a:lvl9pPr marL="1828800" algn="l" rtl="0" fontAlgn="base">
              <a:spcBef>
                <a:spcPct val="0"/>
              </a:spcBef>
              <a:spcAft>
                <a:spcPct val="0"/>
              </a:spcAft>
              <a:defRPr sz="3200">
                <a:solidFill>
                  <a:srgbClr val="959595"/>
                </a:solidFill>
                <a:latin typeface="Source Sans Pro Light" pitchFamily="34" charset="0"/>
              </a:defRPr>
            </a:lvl9pPr>
          </a:lstStyle>
          <a:p>
            <a:pPr algn="ctr"/>
            <a:r>
              <a:rPr lang="en-US" b="1" dirty="0">
                <a:solidFill>
                  <a:schemeClr val="accent4">
                    <a:lumMod val="75000"/>
                  </a:schemeClr>
                </a:solidFill>
                <a:effectLst>
                  <a:outerShdw blurRad="38100" dist="38100" dir="2700000" algn="tl">
                    <a:srgbClr val="000000">
                      <a:alpha val="43137"/>
                    </a:srgbClr>
                  </a:outerShdw>
                </a:effectLst>
                <a:latin typeface="Arial Black" pitchFamily="34" charset="0"/>
                <a:cs typeface="Arial" pitchFamily="34" charset="0"/>
              </a:rPr>
              <a:t>COLOQUIO</a:t>
            </a:r>
          </a:p>
          <a:p>
            <a:pPr algn="ctr"/>
            <a:endParaRPr lang="en-US" sz="1800" b="1" dirty="0">
              <a:solidFill>
                <a:schemeClr val="accent4">
                  <a:lumMod val="75000"/>
                </a:schemeClr>
              </a:solidFill>
              <a:effectLst>
                <a:outerShdw blurRad="38100" dist="38100" dir="2700000" algn="tl">
                  <a:srgbClr val="000000">
                    <a:alpha val="43137"/>
                  </a:srgbClr>
                </a:outerShdw>
              </a:effectLst>
              <a:latin typeface="Arial" pitchFamily="34" charset="0"/>
              <a:cs typeface="Arial" pitchFamily="34" charset="0"/>
            </a:endParaRPr>
          </a:p>
          <a:p>
            <a:pPr algn="ctr"/>
            <a:r>
              <a:rPr lang="en-US" sz="1800" b="1" dirty="0">
                <a:solidFill>
                  <a:schemeClr val="accent4">
                    <a:lumMod val="75000"/>
                  </a:schemeClr>
                </a:solidFill>
                <a:effectLst>
                  <a:outerShdw blurRad="38100" dist="38100" dir="2700000" algn="tl">
                    <a:srgbClr val="000000">
                      <a:alpha val="43137"/>
                    </a:srgbClr>
                  </a:outerShdw>
                </a:effectLst>
                <a:latin typeface="Arial" pitchFamily="34" charset="0"/>
                <a:cs typeface="Arial" pitchFamily="34" charset="0"/>
              </a:rPr>
              <a:t>PRESENTA:</a:t>
            </a:r>
            <a:r>
              <a:rPr lang="en-US" sz="2400" b="1" dirty="0">
                <a:solidFill>
                  <a:schemeClr val="accent4">
                    <a:lumMod val="75000"/>
                  </a:schemeClr>
                </a:solidFill>
                <a:effectLst>
                  <a:outerShdw blurRad="38100" dist="38100" dir="2700000" algn="tl">
                    <a:srgbClr val="000000">
                      <a:alpha val="43137"/>
                    </a:srgbClr>
                  </a:outerShdw>
                </a:effectLst>
                <a:latin typeface="Arial" pitchFamily="34" charset="0"/>
                <a:cs typeface="Arial" pitchFamily="34" charset="0"/>
              </a:rPr>
              <a:t> </a:t>
            </a:r>
            <a:r>
              <a:rPr lang="en-US" b="1" dirty="0">
                <a:solidFill>
                  <a:schemeClr val="accent4">
                    <a:lumMod val="75000"/>
                  </a:schemeClr>
                </a:solidFill>
                <a:effectLst>
                  <a:outerShdw blurRad="38100" dist="38100" dir="2700000" algn="tl">
                    <a:srgbClr val="000000">
                      <a:alpha val="43137"/>
                    </a:srgbClr>
                  </a:outerShdw>
                </a:effectLst>
                <a:latin typeface="Arial" pitchFamily="34" charset="0"/>
                <a:cs typeface="Arial" pitchFamily="34" charset="0"/>
              </a:rPr>
              <a:t>Ophir Alejandre Jain</a:t>
            </a:r>
            <a:endParaRPr lang="en-US" sz="2400" b="1" dirty="0">
              <a:solidFill>
                <a:schemeClr val="accent4">
                  <a:lumMod val="75000"/>
                </a:schemeClr>
              </a:solidFill>
              <a:effectLst>
                <a:outerShdw blurRad="38100" dist="38100" dir="2700000" algn="tl">
                  <a:srgbClr val="000000">
                    <a:alpha val="43137"/>
                  </a:srgbClr>
                </a:outerShdw>
              </a:effectLst>
              <a:latin typeface="Arial" pitchFamily="34" charset="0"/>
              <a:cs typeface="Arial" pitchFamily="34" charset="0"/>
            </a:endParaRPr>
          </a:p>
          <a:p>
            <a:pPr algn="ctr"/>
            <a:endParaRPr lang="en-US" sz="1400" b="1" dirty="0">
              <a:solidFill>
                <a:schemeClr val="accent4">
                  <a:lumMod val="75000"/>
                </a:schemeClr>
              </a:solidFill>
              <a:effectLst>
                <a:outerShdw blurRad="38100" dist="38100" dir="2700000" algn="tl">
                  <a:srgbClr val="000000">
                    <a:alpha val="43137"/>
                  </a:srgbClr>
                </a:outerShdw>
              </a:effectLst>
              <a:latin typeface="Arial Black" pitchFamily="34" charset="0"/>
              <a:cs typeface="Arial" pitchFamily="34" charset="0"/>
            </a:endParaRPr>
          </a:p>
          <a:p>
            <a:pPr algn="ctr"/>
            <a:r>
              <a:rPr lang="en-US" sz="2000" b="1" dirty="0">
                <a:solidFill>
                  <a:schemeClr val="accent4">
                    <a:lumMod val="75000"/>
                  </a:schemeClr>
                </a:solidFill>
                <a:effectLst>
                  <a:outerShdw blurRad="38100" dist="38100" dir="2700000" algn="tl">
                    <a:srgbClr val="000000">
                      <a:alpha val="43137"/>
                    </a:srgbClr>
                  </a:outerShdw>
                </a:effectLst>
                <a:latin typeface="Arial Black" pitchFamily="34" charset="0"/>
                <a:cs typeface="Arial" pitchFamily="34" charset="0"/>
              </a:rPr>
              <a:t>MEMORIA DE EXPERIENCIA PROFESIONAL</a:t>
            </a:r>
          </a:p>
          <a:p>
            <a:pPr algn="ctr"/>
            <a:endParaRPr lang="es-MX" sz="1600" b="1" dirty="0">
              <a:solidFill>
                <a:schemeClr val="accent4">
                  <a:lumMod val="75000"/>
                </a:schemeClr>
              </a:solidFill>
              <a:effectLst>
                <a:outerShdw blurRad="38100" dist="38100" dir="2700000" algn="tl">
                  <a:srgbClr val="000000">
                    <a:alpha val="43137"/>
                  </a:srgbClr>
                </a:outerShdw>
              </a:effectLst>
            </a:endParaRPr>
          </a:p>
          <a:p>
            <a:pPr algn="ctr"/>
            <a:r>
              <a:rPr lang="es-MX" sz="2000" b="1" dirty="0">
                <a:solidFill>
                  <a:schemeClr val="accent4">
                    <a:lumMod val="50000"/>
                  </a:schemeClr>
                </a:solidFill>
                <a:effectLst>
                  <a:outerShdw blurRad="38100" dist="38100" dir="2700000" algn="tl">
                    <a:srgbClr val="000000">
                      <a:alpha val="43137"/>
                    </a:srgbClr>
                  </a:outerShdw>
                </a:effectLst>
              </a:rPr>
              <a:t>Nombre del tema: </a:t>
            </a:r>
            <a:endParaRPr lang="en-US" sz="1800" b="1" dirty="0">
              <a:solidFill>
                <a:schemeClr val="accent4">
                  <a:lumMod val="50000"/>
                </a:schemeClr>
              </a:solidFill>
              <a:effectLst>
                <a:outerShdw blurRad="38100" dist="38100" dir="2700000" algn="tl">
                  <a:srgbClr val="000000">
                    <a:alpha val="43137"/>
                  </a:srgbClr>
                </a:outerShdw>
              </a:effectLst>
              <a:latin typeface="Arial" pitchFamily="34" charset="0"/>
              <a:cs typeface="Arial" pitchFamily="34" charset="0"/>
            </a:endParaRPr>
          </a:p>
        </p:txBody>
      </p:sp>
      <p:pic>
        <p:nvPicPr>
          <p:cNvPr id="26" name="Imagen 24"/>
          <p:cNvPicPr/>
          <p:nvPr/>
        </p:nvPicPr>
        <p:blipFill>
          <a:blip r:embed="rId2">
            <a:extLst>
              <a:ext uri="{28A0092B-C50C-407E-A947-70E740481C1C}">
                <a14:useLocalDpi xmlns:a14="http://schemas.microsoft.com/office/drawing/2010/main" val="0"/>
              </a:ext>
            </a:extLst>
          </a:blip>
          <a:srcRect/>
          <a:stretch>
            <a:fillRect/>
          </a:stretch>
        </p:blipFill>
        <p:spPr bwMode="auto">
          <a:xfrm>
            <a:off x="237270" y="517447"/>
            <a:ext cx="1752758" cy="1343378"/>
          </a:xfrm>
          <a:prstGeom prst="rect">
            <a:avLst/>
          </a:prstGeom>
          <a:noFill/>
        </p:spPr>
      </p:pic>
      <p:pic>
        <p:nvPicPr>
          <p:cNvPr id="21" name="image4.jpeg">
            <a:extLst>
              <a:ext uri="{FF2B5EF4-FFF2-40B4-BE49-F238E27FC236}">
                <a16:creationId xmlns:a16="http://schemas.microsoft.com/office/drawing/2014/main" xmlns="" id="{85E3B0C5-640F-4B19-8C0F-092950FBBD75}"/>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11249" y="2204864"/>
            <a:ext cx="1784268" cy="1865514"/>
          </a:xfrm>
          <a:prstGeom prst="rect">
            <a:avLst/>
          </a:prstGeom>
          <a:noFill/>
          <a:extLst>
            <a:ext uri="{909E8E84-426E-40DD-AFC4-6F175D3DCCD1}">
              <a14:hiddenFill xmlns:a14="http://schemas.microsoft.com/office/drawing/2010/main">
                <a:solidFill>
                  <a:srgbClr val="FFFFFF"/>
                </a:solidFill>
              </a14:hiddenFill>
            </a:ext>
          </a:extLst>
        </p:spPr>
      </p:pic>
      <p:pic>
        <p:nvPicPr>
          <p:cNvPr id="24" name="image3.jpeg">
            <a:extLst>
              <a:ext uri="{FF2B5EF4-FFF2-40B4-BE49-F238E27FC236}">
                <a16:creationId xmlns:a16="http://schemas.microsoft.com/office/drawing/2014/main" xmlns="" id="{0F086FF0-A9DE-4528-9C95-050E58B3A20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6365" y="4769988"/>
            <a:ext cx="1779152" cy="1465696"/>
          </a:xfrm>
          <a:prstGeom prst="rect">
            <a:avLst/>
          </a:prstGeom>
          <a:noFill/>
          <a:extLst>
            <a:ext uri="{909E8E84-426E-40DD-AFC4-6F175D3DCCD1}">
              <a14:hiddenFill xmlns:a14="http://schemas.microsoft.com/office/drawing/2010/main">
                <a:solidFill>
                  <a:srgbClr val="FFFFFF"/>
                </a:solidFill>
              </a14:hiddenFill>
            </a:ext>
          </a:extLst>
        </p:spPr>
      </p:pic>
      <p:sp>
        <p:nvSpPr>
          <p:cNvPr id="20" name="Title 13">
            <a:extLst>
              <a:ext uri="{FF2B5EF4-FFF2-40B4-BE49-F238E27FC236}">
                <a16:creationId xmlns:a16="http://schemas.microsoft.com/office/drawing/2014/main" xmlns="" id="{8F48A046-BC73-4538-940C-D70EE3D254D3}"/>
              </a:ext>
            </a:extLst>
          </p:cNvPr>
          <p:cNvSpPr txBox="1">
            <a:spLocks/>
          </p:cNvSpPr>
          <p:nvPr/>
        </p:nvSpPr>
        <p:spPr>
          <a:xfrm>
            <a:off x="2460211" y="4229730"/>
            <a:ext cx="6467424" cy="1938992"/>
          </a:xfrm>
          <a:prstGeom prst="rect">
            <a:avLst/>
          </a:prstGeom>
          <a:solidFill>
            <a:schemeClr val="bg1">
              <a:lumMod val="85000"/>
              <a:alpha val="66000"/>
            </a:schemeClr>
          </a:solidFill>
          <a:ln>
            <a:noFill/>
          </a:ln>
        </p:spPr>
        <p:txBody>
          <a:bodyPr vert="horz" wrap="square" lIns="91440" tIns="45720" rIns="91440" bIns="45720" numCol="1" anchor="ctr" anchorCtr="0" compatLnSpc="1">
            <a:prstTxWarp prst="textNoShape">
              <a:avLst/>
            </a:prstTxWarp>
            <a:spAutoFit/>
            <a:scene3d>
              <a:camera prst="orthographicFront"/>
              <a:lightRig rig="balanced" dir="t">
                <a:rot lat="0" lon="0" rev="2100000"/>
              </a:lightRig>
            </a:scene3d>
            <a:sp3d extrusionH="57150" prstMaterial="metal">
              <a:bevelT w="38100" h="25400"/>
              <a:contourClr>
                <a:schemeClr val="bg2"/>
              </a:contourClr>
            </a:sp3d>
          </a:bodyPr>
          <a:lstStyle>
            <a:defPPr>
              <a:defRPr lang="es-VE"/>
            </a:defPPr>
            <a:lvl1pPr algn="r" fontAlgn="base">
              <a:spcBef>
                <a:spcPct val="0"/>
              </a:spcBef>
              <a:spcAft>
                <a:spcPct val="0"/>
              </a:spcAft>
              <a:defRPr sz="2800">
                <a:solidFill>
                  <a:srgbClr val="02801A"/>
                </a:solidFill>
                <a:latin typeface="Arial" pitchFamily="34" charset="0"/>
                <a:ea typeface="+mj-ea"/>
                <a:cs typeface="Arial" pitchFamily="34" charset="0"/>
              </a:defRPr>
            </a:lvl1pPr>
            <a:lvl2pPr fontAlgn="base">
              <a:spcBef>
                <a:spcPct val="0"/>
              </a:spcBef>
              <a:spcAft>
                <a:spcPct val="0"/>
              </a:spcAft>
              <a:defRPr sz="3200">
                <a:solidFill>
                  <a:srgbClr val="959595"/>
                </a:solidFill>
                <a:latin typeface="Source Sans Pro Light" pitchFamily="34" charset="0"/>
              </a:defRPr>
            </a:lvl2pPr>
            <a:lvl3pPr fontAlgn="base">
              <a:spcBef>
                <a:spcPct val="0"/>
              </a:spcBef>
              <a:spcAft>
                <a:spcPct val="0"/>
              </a:spcAft>
              <a:defRPr sz="3200">
                <a:solidFill>
                  <a:srgbClr val="959595"/>
                </a:solidFill>
                <a:latin typeface="Source Sans Pro Light" pitchFamily="34" charset="0"/>
              </a:defRPr>
            </a:lvl3pPr>
            <a:lvl4pPr fontAlgn="base">
              <a:spcBef>
                <a:spcPct val="0"/>
              </a:spcBef>
              <a:spcAft>
                <a:spcPct val="0"/>
              </a:spcAft>
              <a:defRPr sz="3200">
                <a:solidFill>
                  <a:srgbClr val="959595"/>
                </a:solidFill>
                <a:latin typeface="Source Sans Pro Light" pitchFamily="34" charset="0"/>
              </a:defRPr>
            </a:lvl4pPr>
            <a:lvl5pPr fontAlgn="base">
              <a:spcBef>
                <a:spcPct val="0"/>
              </a:spcBef>
              <a:spcAft>
                <a:spcPct val="0"/>
              </a:spcAft>
              <a:defRPr sz="3200">
                <a:solidFill>
                  <a:srgbClr val="959595"/>
                </a:solidFill>
                <a:latin typeface="Source Sans Pro Light" pitchFamily="34" charset="0"/>
              </a:defRPr>
            </a:lvl5pPr>
            <a:lvl6pPr marL="457200" fontAlgn="base">
              <a:spcBef>
                <a:spcPct val="0"/>
              </a:spcBef>
              <a:spcAft>
                <a:spcPct val="0"/>
              </a:spcAft>
              <a:defRPr sz="3200">
                <a:solidFill>
                  <a:srgbClr val="959595"/>
                </a:solidFill>
                <a:latin typeface="Source Sans Pro Light" pitchFamily="34" charset="0"/>
              </a:defRPr>
            </a:lvl6pPr>
            <a:lvl7pPr marL="914400" fontAlgn="base">
              <a:spcBef>
                <a:spcPct val="0"/>
              </a:spcBef>
              <a:spcAft>
                <a:spcPct val="0"/>
              </a:spcAft>
              <a:defRPr sz="3200">
                <a:solidFill>
                  <a:srgbClr val="959595"/>
                </a:solidFill>
                <a:latin typeface="Source Sans Pro Light" pitchFamily="34" charset="0"/>
              </a:defRPr>
            </a:lvl7pPr>
            <a:lvl8pPr marL="1371600" fontAlgn="base">
              <a:spcBef>
                <a:spcPct val="0"/>
              </a:spcBef>
              <a:spcAft>
                <a:spcPct val="0"/>
              </a:spcAft>
              <a:defRPr sz="3200">
                <a:solidFill>
                  <a:srgbClr val="959595"/>
                </a:solidFill>
                <a:latin typeface="Source Sans Pro Light" pitchFamily="34" charset="0"/>
              </a:defRPr>
            </a:lvl8pPr>
            <a:lvl9pPr marL="1828800" fontAlgn="base">
              <a:spcBef>
                <a:spcPct val="0"/>
              </a:spcBef>
              <a:spcAft>
                <a:spcPct val="0"/>
              </a:spcAft>
              <a:defRPr sz="3200">
                <a:solidFill>
                  <a:srgbClr val="959595"/>
                </a:solidFill>
                <a:latin typeface="Source Sans Pro Light" pitchFamily="34" charset="0"/>
              </a:defRPr>
            </a:lvl9pPr>
          </a:lstStyle>
          <a:p>
            <a:pPr algn="ctr"/>
            <a:r>
              <a:rPr lang="en-US" sz="2400" b="1" dirty="0" err="1">
                <a:ln w="50800"/>
                <a:solidFill>
                  <a:schemeClr val="accent4">
                    <a:lumMod val="75000"/>
                  </a:schemeClr>
                </a:solidFill>
                <a:latin typeface="Arial Black" pitchFamily="34" charset="0"/>
              </a:rPr>
              <a:t>PREVENCIÓN</a:t>
            </a:r>
            <a:r>
              <a:rPr lang="en-US" sz="2400" b="1" dirty="0">
                <a:ln w="50800"/>
                <a:solidFill>
                  <a:schemeClr val="accent4">
                    <a:lumMod val="75000"/>
                  </a:schemeClr>
                </a:solidFill>
                <a:latin typeface="Arial Black" pitchFamily="34" charset="0"/>
              </a:rPr>
              <a:t> DEL </a:t>
            </a:r>
            <a:r>
              <a:rPr lang="en-US" sz="2400" b="1" dirty="0" err="1">
                <a:ln w="50800"/>
                <a:solidFill>
                  <a:schemeClr val="accent4">
                    <a:lumMod val="75000"/>
                  </a:schemeClr>
                </a:solidFill>
                <a:latin typeface="Arial Black" pitchFamily="34" charset="0"/>
              </a:rPr>
              <a:t>RIESGO</a:t>
            </a:r>
            <a:r>
              <a:rPr lang="en-US" sz="2400" b="1" dirty="0">
                <a:ln w="50800"/>
                <a:solidFill>
                  <a:schemeClr val="accent4">
                    <a:lumMod val="75000"/>
                  </a:schemeClr>
                </a:solidFill>
                <a:latin typeface="Arial Black" pitchFamily="34" charset="0"/>
              </a:rPr>
              <a:t>, </a:t>
            </a:r>
            <a:r>
              <a:rPr lang="en-US" sz="2400" b="1" dirty="0" err="1">
                <a:ln w="50800"/>
                <a:solidFill>
                  <a:schemeClr val="accent4">
                    <a:lumMod val="75000"/>
                  </a:schemeClr>
                </a:solidFill>
                <a:latin typeface="Arial Black" pitchFamily="34" charset="0"/>
              </a:rPr>
              <a:t>EMERGENCIA</a:t>
            </a:r>
            <a:r>
              <a:rPr lang="en-US" sz="2400" b="1" dirty="0">
                <a:ln w="50800"/>
                <a:solidFill>
                  <a:schemeClr val="accent4">
                    <a:lumMod val="75000"/>
                  </a:schemeClr>
                </a:solidFill>
                <a:latin typeface="Arial Black" pitchFamily="34" charset="0"/>
              </a:rPr>
              <a:t> </a:t>
            </a:r>
            <a:r>
              <a:rPr lang="en-US" sz="2400" b="1" dirty="0" err="1">
                <a:ln w="50800"/>
                <a:solidFill>
                  <a:schemeClr val="accent4">
                    <a:lumMod val="75000"/>
                  </a:schemeClr>
                </a:solidFill>
                <a:latin typeface="Arial Black" pitchFamily="34" charset="0"/>
              </a:rPr>
              <a:t>IMPOSTERGABLE</a:t>
            </a:r>
            <a:r>
              <a:rPr lang="en-US" sz="2400" b="1" dirty="0">
                <a:ln w="50800"/>
                <a:solidFill>
                  <a:schemeClr val="accent4">
                    <a:lumMod val="75000"/>
                  </a:schemeClr>
                </a:solidFill>
                <a:latin typeface="Arial Black" pitchFamily="34" charset="0"/>
              </a:rPr>
              <a:t> CON LA </a:t>
            </a:r>
            <a:r>
              <a:rPr lang="en-US" sz="2400" b="1" dirty="0" err="1">
                <a:ln w="50800"/>
                <a:solidFill>
                  <a:schemeClr val="accent4">
                    <a:lumMod val="75000"/>
                  </a:schemeClr>
                </a:solidFill>
                <a:latin typeface="Arial Black" pitchFamily="34" charset="0"/>
              </a:rPr>
              <a:t>FELIGRESÍA</a:t>
            </a:r>
            <a:r>
              <a:rPr lang="en-US" sz="2400" b="1" dirty="0">
                <a:ln w="50800"/>
                <a:solidFill>
                  <a:schemeClr val="accent4">
                    <a:lumMod val="75000"/>
                  </a:schemeClr>
                </a:solidFill>
                <a:latin typeface="Arial Black" pitchFamily="34" charset="0"/>
              </a:rPr>
              <a:t> DEL “</a:t>
            </a:r>
            <a:r>
              <a:rPr lang="en-US" sz="2400" b="1" dirty="0" err="1">
                <a:ln w="50800"/>
                <a:solidFill>
                  <a:schemeClr val="accent4">
                    <a:lumMod val="75000"/>
                  </a:schemeClr>
                </a:solidFill>
                <a:latin typeface="Arial Black" pitchFamily="34" charset="0"/>
              </a:rPr>
              <a:t>TEMPLO</a:t>
            </a:r>
            <a:r>
              <a:rPr lang="en-US" sz="2400" b="1" dirty="0">
                <a:ln w="50800"/>
                <a:solidFill>
                  <a:schemeClr val="accent4">
                    <a:lumMod val="75000"/>
                  </a:schemeClr>
                </a:solidFill>
                <a:latin typeface="Arial Black" pitchFamily="34" charset="0"/>
              </a:rPr>
              <a:t> CRISTIANO DE TUXTLA” </a:t>
            </a:r>
            <a:r>
              <a:rPr lang="en-US" sz="2400" b="1" dirty="0" err="1">
                <a:ln w="50800"/>
                <a:solidFill>
                  <a:schemeClr val="accent4">
                    <a:lumMod val="75000"/>
                  </a:schemeClr>
                </a:solidFill>
                <a:latin typeface="Arial Black" pitchFamily="34" charset="0"/>
              </a:rPr>
              <a:t>EN</a:t>
            </a:r>
            <a:r>
              <a:rPr lang="en-US" sz="2400" b="1" dirty="0">
                <a:ln w="50800"/>
                <a:solidFill>
                  <a:schemeClr val="accent4">
                    <a:lumMod val="75000"/>
                  </a:schemeClr>
                </a:solidFill>
                <a:latin typeface="Arial Black" pitchFamily="34" charset="0"/>
              </a:rPr>
              <a:t> TUXTLA GUTIÉRREZ</a:t>
            </a:r>
          </a:p>
        </p:txBody>
      </p:sp>
    </p:spTree>
    <p:extLst>
      <p:ext uri="{BB962C8B-B14F-4D97-AF65-F5344CB8AC3E}">
        <p14:creationId xmlns:p14="http://schemas.microsoft.com/office/powerpoint/2010/main" val="24100270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0 Forma libre"/>
          <p:cNvSpPr/>
          <p:nvPr/>
        </p:nvSpPr>
        <p:spPr>
          <a:xfrm rot="5400000">
            <a:off x="3975151" y="-3972094"/>
            <a:ext cx="1202473" cy="9135224"/>
          </a:xfrm>
          <a:custGeom>
            <a:avLst/>
            <a:gdLst>
              <a:gd name="connsiteX0" fmla="*/ 0 w 4248150"/>
              <a:gd name="connsiteY0" fmla="*/ 0 h 6858000"/>
              <a:gd name="connsiteX1" fmla="*/ 2847975 w 4248150"/>
              <a:gd name="connsiteY1" fmla="*/ 0 h 6858000"/>
              <a:gd name="connsiteX2" fmla="*/ 4248150 w 4248150"/>
              <a:gd name="connsiteY2" fmla="*/ 2457450 h 6858000"/>
              <a:gd name="connsiteX3" fmla="*/ 2819400 w 4248150"/>
              <a:gd name="connsiteY3" fmla="*/ 6858000 h 6858000"/>
              <a:gd name="connsiteX4" fmla="*/ 0 w 4248150"/>
              <a:gd name="connsiteY4" fmla="*/ 6858000 h 6858000"/>
              <a:gd name="connsiteX5" fmla="*/ 0 w 4248150"/>
              <a:gd name="connsiteY5" fmla="*/ 0 h 6858000"/>
              <a:gd name="connsiteX0" fmla="*/ 1238250 w 4248150"/>
              <a:gd name="connsiteY0" fmla="*/ 85725 h 6858000"/>
              <a:gd name="connsiteX1" fmla="*/ 2847975 w 4248150"/>
              <a:gd name="connsiteY1" fmla="*/ 0 h 6858000"/>
              <a:gd name="connsiteX2" fmla="*/ 4248150 w 4248150"/>
              <a:gd name="connsiteY2" fmla="*/ 2457450 h 6858000"/>
              <a:gd name="connsiteX3" fmla="*/ 2819400 w 4248150"/>
              <a:gd name="connsiteY3" fmla="*/ 6858000 h 6858000"/>
              <a:gd name="connsiteX4" fmla="*/ 0 w 4248150"/>
              <a:gd name="connsiteY4" fmla="*/ 6858000 h 6858000"/>
              <a:gd name="connsiteX5" fmla="*/ 1238250 w 4248150"/>
              <a:gd name="connsiteY5" fmla="*/ 85725 h 6858000"/>
              <a:gd name="connsiteX0" fmla="*/ 895350 w 4248150"/>
              <a:gd name="connsiteY0" fmla="*/ 0 h 6858000"/>
              <a:gd name="connsiteX1" fmla="*/ 2847975 w 4248150"/>
              <a:gd name="connsiteY1" fmla="*/ 0 h 6858000"/>
              <a:gd name="connsiteX2" fmla="*/ 4248150 w 4248150"/>
              <a:gd name="connsiteY2" fmla="*/ 2457450 h 6858000"/>
              <a:gd name="connsiteX3" fmla="*/ 2819400 w 4248150"/>
              <a:gd name="connsiteY3" fmla="*/ 6858000 h 6858000"/>
              <a:gd name="connsiteX4" fmla="*/ 0 w 4248150"/>
              <a:gd name="connsiteY4" fmla="*/ 6858000 h 6858000"/>
              <a:gd name="connsiteX5" fmla="*/ 895350 w 4248150"/>
              <a:gd name="connsiteY5" fmla="*/ 0 h 6858000"/>
              <a:gd name="connsiteX0" fmla="*/ 1276350 w 4248150"/>
              <a:gd name="connsiteY0" fmla="*/ 266700 h 6858000"/>
              <a:gd name="connsiteX1" fmla="*/ 2847975 w 4248150"/>
              <a:gd name="connsiteY1" fmla="*/ 0 h 6858000"/>
              <a:gd name="connsiteX2" fmla="*/ 4248150 w 4248150"/>
              <a:gd name="connsiteY2" fmla="*/ 2457450 h 6858000"/>
              <a:gd name="connsiteX3" fmla="*/ 2819400 w 4248150"/>
              <a:gd name="connsiteY3" fmla="*/ 6858000 h 6858000"/>
              <a:gd name="connsiteX4" fmla="*/ 0 w 4248150"/>
              <a:gd name="connsiteY4" fmla="*/ 6858000 h 6858000"/>
              <a:gd name="connsiteX5" fmla="*/ 1276350 w 4248150"/>
              <a:gd name="connsiteY5" fmla="*/ 266700 h 6858000"/>
              <a:gd name="connsiteX0" fmla="*/ 1000125 w 4248150"/>
              <a:gd name="connsiteY0" fmla="*/ 171450 h 6858000"/>
              <a:gd name="connsiteX1" fmla="*/ 2847975 w 4248150"/>
              <a:gd name="connsiteY1" fmla="*/ 0 h 6858000"/>
              <a:gd name="connsiteX2" fmla="*/ 4248150 w 4248150"/>
              <a:gd name="connsiteY2" fmla="*/ 2457450 h 6858000"/>
              <a:gd name="connsiteX3" fmla="*/ 2819400 w 4248150"/>
              <a:gd name="connsiteY3" fmla="*/ 6858000 h 6858000"/>
              <a:gd name="connsiteX4" fmla="*/ 0 w 4248150"/>
              <a:gd name="connsiteY4" fmla="*/ 6858000 h 6858000"/>
              <a:gd name="connsiteX5" fmla="*/ 1000125 w 4248150"/>
              <a:gd name="connsiteY5" fmla="*/ 171450 h 6858000"/>
              <a:gd name="connsiteX0" fmla="*/ 895350 w 4248150"/>
              <a:gd name="connsiteY0" fmla="*/ 9525 h 6858000"/>
              <a:gd name="connsiteX1" fmla="*/ 2847975 w 4248150"/>
              <a:gd name="connsiteY1" fmla="*/ 0 h 6858000"/>
              <a:gd name="connsiteX2" fmla="*/ 4248150 w 4248150"/>
              <a:gd name="connsiteY2" fmla="*/ 2457450 h 6858000"/>
              <a:gd name="connsiteX3" fmla="*/ 2819400 w 4248150"/>
              <a:gd name="connsiteY3" fmla="*/ 6858000 h 6858000"/>
              <a:gd name="connsiteX4" fmla="*/ 0 w 4248150"/>
              <a:gd name="connsiteY4" fmla="*/ 6858000 h 6858000"/>
              <a:gd name="connsiteX5" fmla="*/ 895350 w 4248150"/>
              <a:gd name="connsiteY5" fmla="*/ 9525 h 6858000"/>
              <a:gd name="connsiteX0" fmla="*/ 0 w 3352800"/>
              <a:gd name="connsiteY0" fmla="*/ 9525 h 6896100"/>
              <a:gd name="connsiteX1" fmla="*/ 1952625 w 3352800"/>
              <a:gd name="connsiteY1" fmla="*/ 0 h 6896100"/>
              <a:gd name="connsiteX2" fmla="*/ 3352800 w 3352800"/>
              <a:gd name="connsiteY2" fmla="*/ 2457450 h 6896100"/>
              <a:gd name="connsiteX3" fmla="*/ 1924050 w 3352800"/>
              <a:gd name="connsiteY3" fmla="*/ 6858000 h 6896100"/>
              <a:gd name="connsiteX4" fmla="*/ 114300 w 3352800"/>
              <a:gd name="connsiteY4" fmla="*/ 6896100 h 6896100"/>
              <a:gd name="connsiteX5" fmla="*/ 0 w 3352800"/>
              <a:gd name="connsiteY5" fmla="*/ 9525 h 6896100"/>
              <a:gd name="connsiteX0" fmla="*/ 0 w 3352800"/>
              <a:gd name="connsiteY0" fmla="*/ 9525 h 6896100"/>
              <a:gd name="connsiteX1" fmla="*/ 1952625 w 3352800"/>
              <a:gd name="connsiteY1" fmla="*/ 0 h 6896100"/>
              <a:gd name="connsiteX2" fmla="*/ 3352800 w 3352800"/>
              <a:gd name="connsiteY2" fmla="*/ 2457450 h 6896100"/>
              <a:gd name="connsiteX3" fmla="*/ 1924050 w 3352800"/>
              <a:gd name="connsiteY3" fmla="*/ 6858000 h 6896100"/>
              <a:gd name="connsiteX4" fmla="*/ 9525 w 3352800"/>
              <a:gd name="connsiteY4" fmla="*/ 6896100 h 6896100"/>
              <a:gd name="connsiteX5" fmla="*/ 0 w 3352800"/>
              <a:gd name="connsiteY5" fmla="*/ 9525 h 6896100"/>
              <a:gd name="connsiteX0" fmla="*/ 0 w 3371849"/>
              <a:gd name="connsiteY0" fmla="*/ 9525 h 6896100"/>
              <a:gd name="connsiteX1" fmla="*/ 1952625 w 3371849"/>
              <a:gd name="connsiteY1" fmla="*/ 0 h 6896100"/>
              <a:gd name="connsiteX2" fmla="*/ 3371849 w 3371849"/>
              <a:gd name="connsiteY2" fmla="*/ 2143125 h 6896100"/>
              <a:gd name="connsiteX3" fmla="*/ 1924050 w 3371849"/>
              <a:gd name="connsiteY3" fmla="*/ 6858000 h 6896100"/>
              <a:gd name="connsiteX4" fmla="*/ 9525 w 3371849"/>
              <a:gd name="connsiteY4" fmla="*/ 6896100 h 6896100"/>
              <a:gd name="connsiteX5" fmla="*/ 0 w 3371849"/>
              <a:gd name="connsiteY5" fmla="*/ 9525 h 6896100"/>
              <a:gd name="connsiteX0" fmla="*/ 0 w 3400423"/>
              <a:gd name="connsiteY0" fmla="*/ 9525 h 6896100"/>
              <a:gd name="connsiteX1" fmla="*/ 1952625 w 3400423"/>
              <a:gd name="connsiteY1" fmla="*/ 0 h 6896100"/>
              <a:gd name="connsiteX2" fmla="*/ 3400423 w 3400423"/>
              <a:gd name="connsiteY2" fmla="*/ 2371725 h 6896100"/>
              <a:gd name="connsiteX3" fmla="*/ 1924050 w 3400423"/>
              <a:gd name="connsiteY3" fmla="*/ 6858000 h 6896100"/>
              <a:gd name="connsiteX4" fmla="*/ 9525 w 3400423"/>
              <a:gd name="connsiteY4" fmla="*/ 6896100 h 6896100"/>
              <a:gd name="connsiteX5" fmla="*/ 0 w 3400423"/>
              <a:gd name="connsiteY5" fmla="*/ 9525 h 6896100"/>
              <a:gd name="connsiteX0" fmla="*/ 0 w 3054433"/>
              <a:gd name="connsiteY0" fmla="*/ 9525 h 6896100"/>
              <a:gd name="connsiteX1" fmla="*/ 1952625 w 3054433"/>
              <a:gd name="connsiteY1" fmla="*/ 0 h 6896100"/>
              <a:gd name="connsiteX2" fmla="*/ 3054433 w 3054433"/>
              <a:gd name="connsiteY2" fmla="*/ 1753887 h 6896100"/>
              <a:gd name="connsiteX3" fmla="*/ 1924050 w 3054433"/>
              <a:gd name="connsiteY3" fmla="*/ 6858000 h 6896100"/>
              <a:gd name="connsiteX4" fmla="*/ 9525 w 3054433"/>
              <a:gd name="connsiteY4" fmla="*/ 6896100 h 6896100"/>
              <a:gd name="connsiteX5" fmla="*/ 0 w 3054433"/>
              <a:gd name="connsiteY5" fmla="*/ 9525 h 6896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54433" h="6896100">
                <a:moveTo>
                  <a:pt x="0" y="9525"/>
                </a:moveTo>
                <a:lnTo>
                  <a:pt x="1952625" y="0"/>
                </a:lnTo>
                <a:lnTo>
                  <a:pt x="3054433" y="1753887"/>
                </a:lnTo>
                <a:lnTo>
                  <a:pt x="1924050" y="6858000"/>
                </a:lnTo>
                <a:lnTo>
                  <a:pt x="9525" y="6896100"/>
                </a:lnTo>
                <a:lnTo>
                  <a:pt x="0" y="9525"/>
                </a:lnTo>
                <a:close/>
              </a:path>
            </a:pathLst>
          </a:custGeom>
          <a:gradFill flip="none" rotWithShape="1">
            <a:gsLst>
              <a:gs pos="44000">
                <a:schemeClr val="bg1">
                  <a:lumMod val="95000"/>
                  <a:alpha val="40000"/>
                </a:schemeClr>
              </a:gs>
              <a:gs pos="75000">
                <a:schemeClr val="bg1">
                  <a:lumMod val="85000"/>
                </a:schemeClr>
              </a:gs>
              <a:gs pos="92000">
                <a:schemeClr val="bg1">
                  <a:shade val="100000"/>
                  <a:satMod val="115000"/>
                </a:schemeClr>
              </a:gs>
            </a:gsLst>
            <a:path path="circle">
              <a:fillToRect l="100000" t="100000"/>
            </a:path>
            <a:tileRect r="-100000" b="-100000"/>
          </a:gra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3"/>
          </a:lnRef>
          <a:fillRef idx="1003">
            <a:schemeClr val="lt1"/>
          </a:fillRef>
          <a:effectRef idx="1">
            <a:schemeClr val="accent3"/>
          </a:effectRef>
          <a:fontRef idx="minor">
            <a:schemeClr val="dk1"/>
          </a:fontRef>
        </p:style>
        <p:txBody>
          <a:bodyPr anchor="ctr"/>
          <a:lstStyle/>
          <a:p>
            <a:pPr algn="ctr"/>
            <a:endParaRPr lang="es-MX">
              <a:solidFill>
                <a:schemeClr val="lt1"/>
              </a:solidFill>
            </a:endParaRPr>
          </a:p>
        </p:txBody>
      </p:sp>
      <p:sp>
        <p:nvSpPr>
          <p:cNvPr id="2" name="Título 1"/>
          <p:cNvSpPr txBox="1">
            <a:spLocks/>
          </p:cNvSpPr>
          <p:nvPr/>
        </p:nvSpPr>
        <p:spPr>
          <a:xfrm>
            <a:off x="217571" y="1384236"/>
            <a:ext cx="8818925" cy="2404804"/>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MX" sz="2400" b="1" dirty="0">
                <a:latin typeface="Arial" panose="020B0604020202020204" pitchFamily="34" charset="0"/>
                <a:cs typeface="Arial" panose="020B0604020202020204" pitchFamily="34" charset="0"/>
              </a:rPr>
              <a:t>Marco referencial objeto de estudio</a:t>
            </a:r>
          </a:p>
          <a:p>
            <a:endParaRPr lang="es-MX" sz="2400" b="1" dirty="0">
              <a:latin typeface="Arial" panose="020B0604020202020204" pitchFamily="34" charset="0"/>
              <a:cs typeface="Arial" panose="020B0604020202020204" pitchFamily="34" charset="0"/>
            </a:endParaRPr>
          </a:p>
          <a:p>
            <a:endParaRPr lang="es-MX" sz="2400" b="1" dirty="0">
              <a:latin typeface="Arial" panose="020B0604020202020204" pitchFamily="34" charset="0"/>
              <a:cs typeface="Arial" panose="020B0604020202020204" pitchFamily="34" charset="0"/>
            </a:endParaRPr>
          </a:p>
        </p:txBody>
      </p:sp>
      <p:sp>
        <p:nvSpPr>
          <p:cNvPr id="7" name="Title 13"/>
          <p:cNvSpPr txBox="1">
            <a:spLocks/>
          </p:cNvSpPr>
          <p:nvPr/>
        </p:nvSpPr>
        <p:spPr>
          <a:xfrm>
            <a:off x="8775" y="-22447"/>
            <a:ext cx="4707241" cy="1077218"/>
          </a:xfrm>
          <a:prstGeom prst="rect">
            <a:avLst/>
          </a:prstGeom>
          <a:noFill/>
          <a:ln>
            <a:noFill/>
          </a:ln>
        </p:spPr>
        <p:txBody>
          <a:bodyPr vert="horz" wrap="square" lIns="91440" tIns="45720" rIns="91440" bIns="45720" numCol="1" anchor="ctr" anchorCtr="0" compatLnSpc="1">
            <a:prstTxWarp prst="textNoShape">
              <a:avLst/>
            </a:prstTxWarp>
            <a:spAutoFit/>
          </a:bodyPr>
          <a:lstStyle>
            <a:defPPr>
              <a:defRPr lang="es-VE"/>
            </a:defPPr>
            <a:lvl1pPr algn="r" fontAlgn="base">
              <a:spcBef>
                <a:spcPct val="0"/>
              </a:spcBef>
              <a:spcAft>
                <a:spcPct val="0"/>
              </a:spcAft>
              <a:defRPr sz="2800">
                <a:solidFill>
                  <a:srgbClr val="02801A"/>
                </a:solidFill>
                <a:latin typeface="Arial" pitchFamily="34" charset="0"/>
                <a:ea typeface="+mj-ea"/>
                <a:cs typeface="Arial" pitchFamily="34" charset="0"/>
              </a:defRPr>
            </a:lvl1pPr>
            <a:lvl2pPr fontAlgn="base">
              <a:spcBef>
                <a:spcPct val="0"/>
              </a:spcBef>
              <a:spcAft>
                <a:spcPct val="0"/>
              </a:spcAft>
              <a:defRPr sz="3200">
                <a:solidFill>
                  <a:srgbClr val="959595"/>
                </a:solidFill>
                <a:latin typeface="Source Sans Pro Light" pitchFamily="34" charset="0"/>
              </a:defRPr>
            </a:lvl2pPr>
            <a:lvl3pPr fontAlgn="base">
              <a:spcBef>
                <a:spcPct val="0"/>
              </a:spcBef>
              <a:spcAft>
                <a:spcPct val="0"/>
              </a:spcAft>
              <a:defRPr sz="3200">
                <a:solidFill>
                  <a:srgbClr val="959595"/>
                </a:solidFill>
                <a:latin typeface="Source Sans Pro Light" pitchFamily="34" charset="0"/>
              </a:defRPr>
            </a:lvl3pPr>
            <a:lvl4pPr fontAlgn="base">
              <a:spcBef>
                <a:spcPct val="0"/>
              </a:spcBef>
              <a:spcAft>
                <a:spcPct val="0"/>
              </a:spcAft>
              <a:defRPr sz="3200">
                <a:solidFill>
                  <a:srgbClr val="959595"/>
                </a:solidFill>
                <a:latin typeface="Source Sans Pro Light" pitchFamily="34" charset="0"/>
              </a:defRPr>
            </a:lvl4pPr>
            <a:lvl5pPr fontAlgn="base">
              <a:spcBef>
                <a:spcPct val="0"/>
              </a:spcBef>
              <a:spcAft>
                <a:spcPct val="0"/>
              </a:spcAft>
              <a:defRPr sz="3200">
                <a:solidFill>
                  <a:srgbClr val="959595"/>
                </a:solidFill>
                <a:latin typeface="Source Sans Pro Light" pitchFamily="34" charset="0"/>
              </a:defRPr>
            </a:lvl5pPr>
            <a:lvl6pPr marL="457200" fontAlgn="base">
              <a:spcBef>
                <a:spcPct val="0"/>
              </a:spcBef>
              <a:spcAft>
                <a:spcPct val="0"/>
              </a:spcAft>
              <a:defRPr sz="3200">
                <a:solidFill>
                  <a:srgbClr val="959595"/>
                </a:solidFill>
                <a:latin typeface="Source Sans Pro Light" pitchFamily="34" charset="0"/>
              </a:defRPr>
            </a:lvl6pPr>
            <a:lvl7pPr marL="914400" fontAlgn="base">
              <a:spcBef>
                <a:spcPct val="0"/>
              </a:spcBef>
              <a:spcAft>
                <a:spcPct val="0"/>
              </a:spcAft>
              <a:defRPr sz="3200">
                <a:solidFill>
                  <a:srgbClr val="959595"/>
                </a:solidFill>
                <a:latin typeface="Source Sans Pro Light" pitchFamily="34" charset="0"/>
              </a:defRPr>
            </a:lvl7pPr>
            <a:lvl8pPr marL="1371600" fontAlgn="base">
              <a:spcBef>
                <a:spcPct val="0"/>
              </a:spcBef>
              <a:spcAft>
                <a:spcPct val="0"/>
              </a:spcAft>
              <a:defRPr sz="3200">
                <a:solidFill>
                  <a:srgbClr val="959595"/>
                </a:solidFill>
                <a:latin typeface="Source Sans Pro Light" pitchFamily="34" charset="0"/>
              </a:defRPr>
            </a:lvl8pPr>
            <a:lvl9pPr marL="1828800" fontAlgn="base">
              <a:spcBef>
                <a:spcPct val="0"/>
              </a:spcBef>
              <a:spcAft>
                <a:spcPct val="0"/>
              </a:spcAft>
              <a:defRPr sz="3200">
                <a:solidFill>
                  <a:srgbClr val="959595"/>
                </a:solidFill>
                <a:latin typeface="Source Sans Pro Light" pitchFamily="34" charset="0"/>
              </a:defRPr>
            </a:lvl9pPr>
          </a:lstStyle>
          <a:p>
            <a:pPr algn="just"/>
            <a:r>
              <a:rPr lang="en-US" b="1" cap="none" spc="50" dirty="0">
                <a:ln w="13500">
                  <a:solidFill>
                    <a:schemeClr val="accent1">
                      <a:shade val="2500"/>
                      <a:alpha val="6500"/>
                    </a:schemeClr>
                  </a:solidFill>
                  <a:prstDash val="solid"/>
                </a:ln>
                <a:solidFill>
                  <a:schemeClr val="accent4">
                    <a:lumMod val="75000"/>
                    <a:alpha val="95000"/>
                  </a:schemeClr>
                </a:solidFill>
                <a:effectLst>
                  <a:outerShdw blurRad="38100" dist="38100" dir="2700000" algn="tl">
                    <a:srgbClr val="000000">
                      <a:alpha val="43137"/>
                    </a:srgbClr>
                  </a:outerShdw>
                </a:effectLst>
                <a:latin typeface="Arial Black" pitchFamily="34" charset="0"/>
              </a:rPr>
              <a:t>COLOQUIO</a:t>
            </a:r>
          </a:p>
          <a:p>
            <a:pPr algn="just"/>
            <a:r>
              <a:rPr lang="en-US" sz="1800" b="1" cap="none" spc="50" dirty="0">
                <a:ln w="13500">
                  <a:solidFill>
                    <a:schemeClr val="accent1">
                      <a:shade val="2500"/>
                      <a:alpha val="6500"/>
                    </a:schemeClr>
                  </a:solidFill>
                  <a:prstDash val="solid"/>
                </a:ln>
                <a:solidFill>
                  <a:schemeClr val="accent4">
                    <a:lumMod val="75000"/>
                    <a:alpha val="95000"/>
                  </a:schemeClr>
                </a:solidFill>
                <a:effectLst>
                  <a:outerShdw blurRad="38100" dist="38100" dir="2700000" algn="tl">
                    <a:srgbClr val="000000">
                      <a:alpha val="43137"/>
                    </a:srgbClr>
                  </a:outerShdw>
                </a:effectLst>
              </a:rPr>
              <a:t>MAESTRÍA EN GESTIÓN INTEGRAL DE RIESGOS Y PROTECCIÓN CIVIL</a:t>
            </a:r>
          </a:p>
        </p:txBody>
      </p:sp>
      <p:sp>
        <p:nvSpPr>
          <p:cNvPr id="3" name="CuadroTexto 2">
            <a:extLst>
              <a:ext uri="{FF2B5EF4-FFF2-40B4-BE49-F238E27FC236}">
                <a16:creationId xmlns:a16="http://schemas.microsoft.com/office/drawing/2014/main" xmlns="" id="{574AC887-B48D-487F-8E30-7396AB440357}"/>
              </a:ext>
            </a:extLst>
          </p:cNvPr>
          <p:cNvSpPr txBox="1"/>
          <p:nvPr/>
        </p:nvSpPr>
        <p:spPr>
          <a:xfrm>
            <a:off x="683568" y="2132856"/>
            <a:ext cx="8136904" cy="4062651"/>
          </a:xfrm>
          <a:prstGeom prst="rect">
            <a:avLst/>
          </a:prstGeom>
          <a:noFill/>
        </p:spPr>
        <p:txBody>
          <a:bodyPr wrap="square" rtlCol="0">
            <a:spAutoFit/>
          </a:bodyPr>
          <a:lstStyle/>
          <a:p>
            <a:pPr marL="285750" indent="-285750">
              <a:lnSpc>
                <a:spcPct val="200000"/>
              </a:lnSpc>
              <a:buFont typeface="Wingdings" panose="05000000000000000000" pitchFamily="2" charset="2"/>
              <a:buChar char="v"/>
            </a:pPr>
            <a:r>
              <a:rPr lang="es-ES" sz="2400" b="1" dirty="0">
                <a:latin typeface="Arial" panose="020B0604020202020204" pitchFamily="34" charset="0"/>
                <a:cs typeface="Arial" panose="020B0604020202020204" pitchFamily="34" charset="0"/>
              </a:rPr>
              <a:t>Ley General de Protección Civil</a:t>
            </a:r>
          </a:p>
          <a:p>
            <a:pPr marL="285750" indent="-285750">
              <a:lnSpc>
                <a:spcPct val="200000"/>
              </a:lnSpc>
              <a:buFont typeface="Wingdings" panose="05000000000000000000" pitchFamily="2" charset="2"/>
              <a:buChar char="v"/>
            </a:pPr>
            <a:r>
              <a:rPr lang="es-ES" sz="2400" b="1" dirty="0">
                <a:latin typeface="Arial" panose="020B0604020202020204" pitchFamily="34" charset="0"/>
                <a:cs typeface="Arial" panose="020B0604020202020204" pitchFamily="34" charset="0"/>
              </a:rPr>
              <a:t>Reglamento de la Ley General de Protección Civil </a:t>
            </a:r>
          </a:p>
          <a:p>
            <a:pPr marL="285750" indent="-285750">
              <a:lnSpc>
                <a:spcPct val="200000"/>
              </a:lnSpc>
              <a:buFont typeface="Wingdings" panose="05000000000000000000" pitchFamily="2" charset="2"/>
              <a:buChar char="v"/>
            </a:pPr>
            <a:r>
              <a:rPr lang="es-ES" sz="2400" b="1" dirty="0">
                <a:latin typeface="Arial" panose="020B0604020202020204" pitchFamily="34" charset="0"/>
                <a:cs typeface="Arial" panose="020B0604020202020204" pitchFamily="34" charset="0"/>
              </a:rPr>
              <a:t>Ley de Protección Civil del Estado de Chiapas</a:t>
            </a:r>
          </a:p>
          <a:p>
            <a:pPr marL="285750" indent="-285750">
              <a:lnSpc>
                <a:spcPct val="200000"/>
              </a:lnSpc>
              <a:buFont typeface="Wingdings" panose="05000000000000000000" pitchFamily="2" charset="2"/>
              <a:buChar char="v"/>
            </a:pPr>
            <a:r>
              <a:rPr lang="es-ES" sz="2400" b="1" dirty="0">
                <a:latin typeface="Arial" panose="020B0604020202020204" pitchFamily="34" charset="0"/>
                <a:cs typeface="Arial" panose="020B0604020202020204" pitchFamily="34" charset="0"/>
              </a:rPr>
              <a:t>Reglamento de la Ley de Protección Civil del Estado de Chiapas.</a:t>
            </a:r>
          </a:p>
          <a:p>
            <a:endParaRPr lang="es-MX" dirty="0"/>
          </a:p>
        </p:txBody>
      </p:sp>
    </p:spTree>
    <p:extLst>
      <p:ext uri="{BB962C8B-B14F-4D97-AF65-F5344CB8AC3E}">
        <p14:creationId xmlns:p14="http://schemas.microsoft.com/office/powerpoint/2010/main" val="240814447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0 Forma libre"/>
          <p:cNvSpPr/>
          <p:nvPr/>
        </p:nvSpPr>
        <p:spPr>
          <a:xfrm rot="5400000">
            <a:off x="3975151" y="-3972094"/>
            <a:ext cx="1202473" cy="9135224"/>
          </a:xfrm>
          <a:custGeom>
            <a:avLst/>
            <a:gdLst>
              <a:gd name="connsiteX0" fmla="*/ 0 w 4248150"/>
              <a:gd name="connsiteY0" fmla="*/ 0 h 6858000"/>
              <a:gd name="connsiteX1" fmla="*/ 2847975 w 4248150"/>
              <a:gd name="connsiteY1" fmla="*/ 0 h 6858000"/>
              <a:gd name="connsiteX2" fmla="*/ 4248150 w 4248150"/>
              <a:gd name="connsiteY2" fmla="*/ 2457450 h 6858000"/>
              <a:gd name="connsiteX3" fmla="*/ 2819400 w 4248150"/>
              <a:gd name="connsiteY3" fmla="*/ 6858000 h 6858000"/>
              <a:gd name="connsiteX4" fmla="*/ 0 w 4248150"/>
              <a:gd name="connsiteY4" fmla="*/ 6858000 h 6858000"/>
              <a:gd name="connsiteX5" fmla="*/ 0 w 4248150"/>
              <a:gd name="connsiteY5" fmla="*/ 0 h 6858000"/>
              <a:gd name="connsiteX0" fmla="*/ 1238250 w 4248150"/>
              <a:gd name="connsiteY0" fmla="*/ 85725 h 6858000"/>
              <a:gd name="connsiteX1" fmla="*/ 2847975 w 4248150"/>
              <a:gd name="connsiteY1" fmla="*/ 0 h 6858000"/>
              <a:gd name="connsiteX2" fmla="*/ 4248150 w 4248150"/>
              <a:gd name="connsiteY2" fmla="*/ 2457450 h 6858000"/>
              <a:gd name="connsiteX3" fmla="*/ 2819400 w 4248150"/>
              <a:gd name="connsiteY3" fmla="*/ 6858000 h 6858000"/>
              <a:gd name="connsiteX4" fmla="*/ 0 w 4248150"/>
              <a:gd name="connsiteY4" fmla="*/ 6858000 h 6858000"/>
              <a:gd name="connsiteX5" fmla="*/ 1238250 w 4248150"/>
              <a:gd name="connsiteY5" fmla="*/ 85725 h 6858000"/>
              <a:gd name="connsiteX0" fmla="*/ 895350 w 4248150"/>
              <a:gd name="connsiteY0" fmla="*/ 0 h 6858000"/>
              <a:gd name="connsiteX1" fmla="*/ 2847975 w 4248150"/>
              <a:gd name="connsiteY1" fmla="*/ 0 h 6858000"/>
              <a:gd name="connsiteX2" fmla="*/ 4248150 w 4248150"/>
              <a:gd name="connsiteY2" fmla="*/ 2457450 h 6858000"/>
              <a:gd name="connsiteX3" fmla="*/ 2819400 w 4248150"/>
              <a:gd name="connsiteY3" fmla="*/ 6858000 h 6858000"/>
              <a:gd name="connsiteX4" fmla="*/ 0 w 4248150"/>
              <a:gd name="connsiteY4" fmla="*/ 6858000 h 6858000"/>
              <a:gd name="connsiteX5" fmla="*/ 895350 w 4248150"/>
              <a:gd name="connsiteY5" fmla="*/ 0 h 6858000"/>
              <a:gd name="connsiteX0" fmla="*/ 1276350 w 4248150"/>
              <a:gd name="connsiteY0" fmla="*/ 266700 h 6858000"/>
              <a:gd name="connsiteX1" fmla="*/ 2847975 w 4248150"/>
              <a:gd name="connsiteY1" fmla="*/ 0 h 6858000"/>
              <a:gd name="connsiteX2" fmla="*/ 4248150 w 4248150"/>
              <a:gd name="connsiteY2" fmla="*/ 2457450 h 6858000"/>
              <a:gd name="connsiteX3" fmla="*/ 2819400 w 4248150"/>
              <a:gd name="connsiteY3" fmla="*/ 6858000 h 6858000"/>
              <a:gd name="connsiteX4" fmla="*/ 0 w 4248150"/>
              <a:gd name="connsiteY4" fmla="*/ 6858000 h 6858000"/>
              <a:gd name="connsiteX5" fmla="*/ 1276350 w 4248150"/>
              <a:gd name="connsiteY5" fmla="*/ 266700 h 6858000"/>
              <a:gd name="connsiteX0" fmla="*/ 1000125 w 4248150"/>
              <a:gd name="connsiteY0" fmla="*/ 171450 h 6858000"/>
              <a:gd name="connsiteX1" fmla="*/ 2847975 w 4248150"/>
              <a:gd name="connsiteY1" fmla="*/ 0 h 6858000"/>
              <a:gd name="connsiteX2" fmla="*/ 4248150 w 4248150"/>
              <a:gd name="connsiteY2" fmla="*/ 2457450 h 6858000"/>
              <a:gd name="connsiteX3" fmla="*/ 2819400 w 4248150"/>
              <a:gd name="connsiteY3" fmla="*/ 6858000 h 6858000"/>
              <a:gd name="connsiteX4" fmla="*/ 0 w 4248150"/>
              <a:gd name="connsiteY4" fmla="*/ 6858000 h 6858000"/>
              <a:gd name="connsiteX5" fmla="*/ 1000125 w 4248150"/>
              <a:gd name="connsiteY5" fmla="*/ 171450 h 6858000"/>
              <a:gd name="connsiteX0" fmla="*/ 895350 w 4248150"/>
              <a:gd name="connsiteY0" fmla="*/ 9525 h 6858000"/>
              <a:gd name="connsiteX1" fmla="*/ 2847975 w 4248150"/>
              <a:gd name="connsiteY1" fmla="*/ 0 h 6858000"/>
              <a:gd name="connsiteX2" fmla="*/ 4248150 w 4248150"/>
              <a:gd name="connsiteY2" fmla="*/ 2457450 h 6858000"/>
              <a:gd name="connsiteX3" fmla="*/ 2819400 w 4248150"/>
              <a:gd name="connsiteY3" fmla="*/ 6858000 h 6858000"/>
              <a:gd name="connsiteX4" fmla="*/ 0 w 4248150"/>
              <a:gd name="connsiteY4" fmla="*/ 6858000 h 6858000"/>
              <a:gd name="connsiteX5" fmla="*/ 895350 w 4248150"/>
              <a:gd name="connsiteY5" fmla="*/ 9525 h 6858000"/>
              <a:gd name="connsiteX0" fmla="*/ 0 w 3352800"/>
              <a:gd name="connsiteY0" fmla="*/ 9525 h 6896100"/>
              <a:gd name="connsiteX1" fmla="*/ 1952625 w 3352800"/>
              <a:gd name="connsiteY1" fmla="*/ 0 h 6896100"/>
              <a:gd name="connsiteX2" fmla="*/ 3352800 w 3352800"/>
              <a:gd name="connsiteY2" fmla="*/ 2457450 h 6896100"/>
              <a:gd name="connsiteX3" fmla="*/ 1924050 w 3352800"/>
              <a:gd name="connsiteY3" fmla="*/ 6858000 h 6896100"/>
              <a:gd name="connsiteX4" fmla="*/ 114300 w 3352800"/>
              <a:gd name="connsiteY4" fmla="*/ 6896100 h 6896100"/>
              <a:gd name="connsiteX5" fmla="*/ 0 w 3352800"/>
              <a:gd name="connsiteY5" fmla="*/ 9525 h 6896100"/>
              <a:gd name="connsiteX0" fmla="*/ 0 w 3352800"/>
              <a:gd name="connsiteY0" fmla="*/ 9525 h 6896100"/>
              <a:gd name="connsiteX1" fmla="*/ 1952625 w 3352800"/>
              <a:gd name="connsiteY1" fmla="*/ 0 h 6896100"/>
              <a:gd name="connsiteX2" fmla="*/ 3352800 w 3352800"/>
              <a:gd name="connsiteY2" fmla="*/ 2457450 h 6896100"/>
              <a:gd name="connsiteX3" fmla="*/ 1924050 w 3352800"/>
              <a:gd name="connsiteY3" fmla="*/ 6858000 h 6896100"/>
              <a:gd name="connsiteX4" fmla="*/ 9525 w 3352800"/>
              <a:gd name="connsiteY4" fmla="*/ 6896100 h 6896100"/>
              <a:gd name="connsiteX5" fmla="*/ 0 w 3352800"/>
              <a:gd name="connsiteY5" fmla="*/ 9525 h 6896100"/>
              <a:gd name="connsiteX0" fmla="*/ 0 w 3371849"/>
              <a:gd name="connsiteY0" fmla="*/ 9525 h 6896100"/>
              <a:gd name="connsiteX1" fmla="*/ 1952625 w 3371849"/>
              <a:gd name="connsiteY1" fmla="*/ 0 h 6896100"/>
              <a:gd name="connsiteX2" fmla="*/ 3371849 w 3371849"/>
              <a:gd name="connsiteY2" fmla="*/ 2143125 h 6896100"/>
              <a:gd name="connsiteX3" fmla="*/ 1924050 w 3371849"/>
              <a:gd name="connsiteY3" fmla="*/ 6858000 h 6896100"/>
              <a:gd name="connsiteX4" fmla="*/ 9525 w 3371849"/>
              <a:gd name="connsiteY4" fmla="*/ 6896100 h 6896100"/>
              <a:gd name="connsiteX5" fmla="*/ 0 w 3371849"/>
              <a:gd name="connsiteY5" fmla="*/ 9525 h 6896100"/>
              <a:gd name="connsiteX0" fmla="*/ 0 w 3400423"/>
              <a:gd name="connsiteY0" fmla="*/ 9525 h 6896100"/>
              <a:gd name="connsiteX1" fmla="*/ 1952625 w 3400423"/>
              <a:gd name="connsiteY1" fmla="*/ 0 h 6896100"/>
              <a:gd name="connsiteX2" fmla="*/ 3400423 w 3400423"/>
              <a:gd name="connsiteY2" fmla="*/ 2371725 h 6896100"/>
              <a:gd name="connsiteX3" fmla="*/ 1924050 w 3400423"/>
              <a:gd name="connsiteY3" fmla="*/ 6858000 h 6896100"/>
              <a:gd name="connsiteX4" fmla="*/ 9525 w 3400423"/>
              <a:gd name="connsiteY4" fmla="*/ 6896100 h 6896100"/>
              <a:gd name="connsiteX5" fmla="*/ 0 w 3400423"/>
              <a:gd name="connsiteY5" fmla="*/ 9525 h 6896100"/>
              <a:gd name="connsiteX0" fmla="*/ 0 w 3054433"/>
              <a:gd name="connsiteY0" fmla="*/ 9525 h 6896100"/>
              <a:gd name="connsiteX1" fmla="*/ 1952625 w 3054433"/>
              <a:gd name="connsiteY1" fmla="*/ 0 h 6896100"/>
              <a:gd name="connsiteX2" fmla="*/ 3054433 w 3054433"/>
              <a:gd name="connsiteY2" fmla="*/ 1753887 h 6896100"/>
              <a:gd name="connsiteX3" fmla="*/ 1924050 w 3054433"/>
              <a:gd name="connsiteY3" fmla="*/ 6858000 h 6896100"/>
              <a:gd name="connsiteX4" fmla="*/ 9525 w 3054433"/>
              <a:gd name="connsiteY4" fmla="*/ 6896100 h 6896100"/>
              <a:gd name="connsiteX5" fmla="*/ 0 w 3054433"/>
              <a:gd name="connsiteY5" fmla="*/ 9525 h 6896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54433" h="6896100">
                <a:moveTo>
                  <a:pt x="0" y="9525"/>
                </a:moveTo>
                <a:lnTo>
                  <a:pt x="1952625" y="0"/>
                </a:lnTo>
                <a:lnTo>
                  <a:pt x="3054433" y="1753887"/>
                </a:lnTo>
                <a:lnTo>
                  <a:pt x="1924050" y="6858000"/>
                </a:lnTo>
                <a:lnTo>
                  <a:pt x="9525" y="6896100"/>
                </a:lnTo>
                <a:lnTo>
                  <a:pt x="0" y="9525"/>
                </a:lnTo>
                <a:close/>
              </a:path>
            </a:pathLst>
          </a:custGeom>
          <a:gradFill flip="none" rotWithShape="1">
            <a:gsLst>
              <a:gs pos="44000">
                <a:schemeClr val="bg1">
                  <a:lumMod val="95000"/>
                  <a:alpha val="40000"/>
                </a:schemeClr>
              </a:gs>
              <a:gs pos="75000">
                <a:schemeClr val="bg1">
                  <a:lumMod val="85000"/>
                </a:schemeClr>
              </a:gs>
              <a:gs pos="92000">
                <a:schemeClr val="bg1">
                  <a:shade val="100000"/>
                  <a:satMod val="115000"/>
                </a:schemeClr>
              </a:gs>
            </a:gsLst>
            <a:path path="circle">
              <a:fillToRect l="100000" t="100000"/>
            </a:path>
            <a:tileRect r="-100000" b="-100000"/>
          </a:gra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3"/>
          </a:lnRef>
          <a:fillRef idx="1003">
            <a:schemeClr val="lt1"/>
          </a:fillRef>
          <a:effectRef idx="1">
            <a:schemeClr val="accent3"/>
          </a:effectRef>
          <a:fontRef idx="minor">
            <a:schemeClr val="dk1"/>
          </a:fontRef>
        </p:style>
        <p:txBody>
          <a:bodyPr anchor="ctr"/>
          <a:lstStyle/>
          <a:p>
            <a:pPr algn="ctr"/>
            <a:endParaRPr lang="es-MX">
              <a:solidFill>
                <a:schemeClr val="lt1"/>
              </a:solidFill>
            </a:endParaRPr>
          </a:p>
        </p:txBody>
      </p:sp>
      <p:sp>
        <p:nvSpPr>
          <p:cNvPr id="4" name="Título 1"/>
          <p:cNvSpPr txBox="1">
            <a:spLocks/>
          </p:cNvSpPr>
          <p:nvPr/>
        </p:nvSpPr>
        <p:spPr>
          <a:xfrm>
            <a:off x="217572" y="1101080"/>
            <a:ext cx="8458884" cy="959768"/>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s-MX" sz="2400" b="1" dirty="0">
                <a:latin typeface="Arial" panose="020B0604020202020204" pitchFamily="34" charset="0"/>
                <a:cs typeface="Arial" panose="020B0604020202020204" pitchFamily="34" charset="0"/>
              </a:rPr>
              <a:t>Metodología de la Investigación: Paradigma epistémico, perspectiva de investigación, técnicas e instrumentos</a:t>
            </a:r>
          </a:p>
        </p:txBody>
      </p:sp>
      <p:sp>
        <p:nvSpPr>
          <p:cNvPr id="7" name="Title 13"/>
          <p:cNvSpPr txBox="1">
            <a:spLocks/>
          </p:cNvSpPr>
          <p:nvPr/>
        </p:nvSpPr>
        <p:spPr>
          <a:xfrm>
            <a:off x="8775" y="-22447"/>
            <a:ext cx="4707241" cy="1077218"/>
          </a:xfrm>
          <a:prstGeom prst="rect">
            <a:avLst/>
          </a:prstGeom>
          <a:noFill/>
          <a:ln>
            <a:noFill/>
          </a:ln>
        </p:spPr>
        <p:txBody>
          <a:bodyPr vert="horz" wrap="square" lIns="91440" tIns="45720" rIns="91440" bIns="45720" numCol="1" anchor="ctr" anchorCtr="0" compatLnSpc="1">
            <a:prstTxWarp prst="textNoShape">
              <a:avLst/>
            </a:prstTxWarp>
            <a:spAutoFit/>
          </a:bodyPr>
          <a:lstStyle>
            <a:defPPr>
              <a:defRPr lang="es-VE"/>
            </a:defPPr>
            <a:lvl1pPr algn="r" fontAlgn="base">
              <a:spcBef>
                <a:spcPct val="0"/>
              </a:spcBef>
              <a:spcAft>
                <a:spcPct val="0"/>
              </a:spcAft>
              <a:defRPr sz="2800">
                <a:solidFill>
                  <a:srgbClr val="02801A"/>
                </a:solidFill>
                <a:latin typeface="Arial" pitchFamily="34" charset="0"/>
                <a:ea typeface="+mj-ea"/>
                <a:cs typeface="Arial" pitchFamily="34" charset="0"/>
              </a:defRPr>
            </a:lvl1pPr>
            <a:lvl2pPr fontAlgn="base">
              <a:spcBef>
                <a:spcPct val="0"/>
              </a:spcBef>
              <a:spcAft>
                <a:spcPct val="0"/>
              </a:spcAft>
              <a:defRPr sz="3200">
                <a:solidFill>
                  <a:srgbClr val="959595"/>
                </a:solidFill>
                <a:latin typeface="Source Sans Pro Light" pitchFamily="34" charset="0"/>
              </a:defRPr>
            </a:lvl2pPr>
            <a:lvl3pPr fontAlgn="base">
              <a:spcBef>
                <a:spcPct val="0"/>
              </a:spcBef>
              <a:spcAft>
                <a:spcPct val="0"/>
              </a:spcAft>
              <a:defRPr sz="3200">
                <a:solidFill>
                  <a:srgbClr val="959595"/>
                </a:solidFill>
                <a:latin typeface="Source Sans Pro Light" pitchFamily="34" charset="0"/>
              </a:defRPr>
            </a:lvl3pPr>
            <a:lvl4pPr fontAlgn="base">
              <a:spcBef>
                <a:spcPct val="0"/>
              </a:spcBef>
              <a:spcAft>
                <a:spcPct val="0"/>
              </a:spcAft>
              <a:defRPr sz="3200">
                <a:solidFill>
                  <a:srgbClr val="959595"/>
                </a:solidFill>
                <a:latin typeface="Source Sans Pro Light" pitchFamily="34" charset="0"/>
              </a:defRPr>
            </a:lvl4pPr>
            <a:lvl5pPr fontAlgn="base">
              <a:spcBef>
                <a:spcPct val="0"/>
              </a:spcBef>
              <a:spcAft>
                <a:spcPct val="0"/>
              </a:spcAft>
              <a:defRPr sz="3200">
                <a:solidFill>
                  <a:srgbClr val="959595"/>
                </a:solidFill>
                <a:latin typeface="Source Sans Pro Light" pitchFamily="34" charset="0"/>
              </a:defRPr>
            </a:lvl5pPr>
            <a:lvl6pPr marL="457200" fontAlgn="base">
              <a:spcBef>
                <a:spcPct val="0"/>
              </a:spcBef>
              <a:spcAft>
                <a:spcPct val="0"/>
              </a:spcAft>
              <a:defRPr sz="3200">
                <a:solidFill>
                  <a:srgbClr val="959595"/>
                </a:solidFill>
                <a:latin typeface="Source Sans Pro Light" pitchFamily="34" charset="0"/>
              </a:defRPr>
            </a:lvl6pPr>
            <a:lvl7pPr marL="914400" fontAlgn="base">
              <a:spcBef>
                <a:spcPct val="0"/>
              </a:spcBef>
              <a:spcAft>
                <a:spcPct val="0"/>
              </a:spcAft>
              <a:defRPr sz="3200">
                <a:solidFill>
                  <a:srgbClr val="959595"/>
                </a:solidFill>
                <a:latin typeface="Source Sans Pro Light" pitchFamily="34" charset="0"/>
              </a:defRPr>
            </a:lvl7pPr>
            <a:lvl8pPr marL="1371600" fontAlgn="base">
              <a:spcBef>
                <a:spcPct val="0"/>
              </a:spcBef>
              <a:spcAft>
                <a:spcPct val="0"/>
              </a:spcAft>
              <a:defRPr sz="3200">
                <a:solidFill>
                  <a:srgbClr val="959595"/>
                </a:solidFill>
                <a:latin typeface="Source Sans Pro Light" pitchFamily="34" charset="0"/>
              </a:defRPr>
            </a:lvl8pPr>
            <a:lvl9pPr marL="1828800" fontAlgn="base">
              <a:spcBef>
                <a:spcPct val="0"/>
              </a:spcBef>
              <a:spcAft>
                <a:spcPct val="0"/>
              </a:spcAft>
              <a:defRPr sz="3200">
                <a:solidFill>
                  <a:srgbClr val="959595"/>
                </a:solidFill>
                <a:latin typeface="Source Sans Pro Light" pitchFamily="34" charset="0"/>
              </a:defRPr>
            </a:lvl9pPr>
          </a:lstStyle>
          <a:p>
            <a:pPr algn="just"/>
            <a:r>
              <a:rPr lang="en-US" b="1" cap="none" spc="50" dirty="0">
                <a:ln w="13500">
                  <a:solidFill>
                    <a:schemeClr val="accent1">
                      <a:shade val="2500"/>
                      <a:alpha val="6500"/>
                    </a:schemeClr>
                  </a:solidFill>
                  <a:prstDash val="solid"/>
                </a:ln>
                <a:solidFill>
                  <a:schemeClr val="accent4">
                    <a:lumMod val="75000"/>
                    <a:alpha val="95000"/>
                  </a:schemeClr>
                </a:solidFill>
                <a:effectLst>
                  <a:outerShdw blurRad="38100" dist="38100" dir="2700000" algn="tl">
                    <a:srgbClr val="000000">
                      <a:alpha val="43137"/>
                    </a:srgbClr>
                  </a:outerShdw>
                </a:effectLst>
                <a:latin typeface="Arial Black" pitchFamily="34" charset="0"/>
              </a:rPr>
              <a:t>COLOQUIO</a:t>
            </a:r>
          </a:p>
          <a:p>
            <a:pPr algn="just"/>
            <a:r>
              <a:rPr lang="en-US" sz="1800" b="1" cap="none" spc="50" dirty="0">
                <a:ln w="13500">
                  <a:solidFill>
                    <a:schemeClr val="accent1">
                      <a:shade val="2500"/>
                      <a:alpha val="6500"/>
                    </a:schemeClr>
                  </a:solidFill>
                  <a:prstDash val="solid"/>
                </a:ln>
                <a:solidFill>
                  <a:schemeClr val="accent4">
                    <a:lumMod val="75000"/>
                    <a:alpha val="95000"/>
                  </a:schemeClr>
                </a:solidFill>
                <a:effectLst>
                  <a:outerShdw blurRad="38100" dist="38100" dir="2700000" algn="tl">
                    <a:srgbClr val="000000">
                      <a:alpha val="43137"/>
                    </a:srgbClr>
                  </a:outerShdw>
                </a:effectLst>
              </a:rPr>
              <a:t>MAESTRÍA EN GESTIÓN INTEGRAL DE RIESGOS Y PROTECCIÓN CIVIL</a:t>
            </a:r>
          </a:p>
        </p:txBody>
      </p:sp>
      <p:sp>
        <p:nvSpPr>
          <p:cNvPr id="6" name="CuadroTexto 5">
            <a:extLst>
              <a:ext uri="{FF2B5EF4-FFF2-40B4-BE49-F238E27FC236}">
                <a16:creationId xmlns:a16="http://schemas.microsoft.com/office/drawing/2014/main" xmlns="" id="{48466AEB-7474-4127-BFD0-9EBA46CA3E7F}"/>
              </a:ext>
            </a:extLst>
          </p:cNvPr>
          <p:cNvSpPr txBox="1"/>
          <p:nvPr/>
        </p:nvSpPr>
        <p:spPr>
          <a:xfrm>
            <a:off x="503548" y="2101298"/>
            <a:ext cx="8136904" cy="4154984"/>
          </a:xfrm>
          <a:prstGeom prst="rect">
            <a:avLst/>
          </a:prstGeom>
          <a:noFill/>
        </p:spPr>
        <p:txBody>
          <a:bodyPr wrap="square" rtlCol="0">
            <a:spAutoFit/>
          </a:bodyPr>
          <a:lstStyle/>
          <a:p>
            <a:pPr algn="just">
              <a:buClr>
                <a:srgbClr val="C7C317"/>
              </a:buClr>
            </a:pPr>
            <a:r>
              <a:rPr lang="es-ES" sz="2400" b="1" dirty="0">
                <a:latin typeface="Arial" panose="020B0604020202020204" pitchFamily="34" charset="0"/>
                <a:cs typeface="Arial" panose="020B0604020202020204" pitchFamily="34" charset="0"/>
              </a:rPr>
              <a:t>Emplearé un enfoque cualitativo, un estudio de caso, con un diseño de investigación-acción y una visión emancipadora, con de diseño básico práctico.</a:t>
            </a:r>
          </a:p>
          <a:p>
            <a:pPr algn="just">
              <a:buClr>
                <a:srgbClr val="C7C317"/>
              </a:buClr>
            </a:pPr>
            <a:endParaRPr lang="es-ES" sz="2400" b="1" dirty="0">
              <a:latin typeface="Arial" panose="020B0604020202020204" pitchFamily="34" charset="0"/>
              <a:cs typeface="Arial" panose="020B0604020202020204" pitchFamily="34" charset="0"/>
            </a:endParaRPr>
          </a:p>
          <a:p>
            <a:pPr algn="just">
              <a:buClr>
                <a:srgbClr val="C7C317"/>
              </a:buClr>
            </a:pPr>
            <a:r>
              <a:rPr lang="es-ES" sz="2400" b="1" dirty="0">
                <a:latin typeface="Arial" panose="020B0604020202020204" pitchFamily="34" charset="0"/>
                <a:cs typeface="Arial" panose="020B0604020202020204" pitchFamily="34" charset="0"/>
              </a:rPr>
              <a:t>Se imparten sesiones cognoscitivas participativas con talleres hacia el interior y exterior del recinto para una mejor comprensión de los objetivos de identificación.</a:t>
            </a:r>
          </a:p>
          <a:p>
            <a:pPr algn="just">
              <a:buClr>
                <a:srgbClr val="C7C317"/>
              </a:buClr>
            </a:pPr>
            <a:endParaRPr lang="es-ES" sz="2400" b="1" dirty="0">
              <a:latin typeface="Arial" panose="020B0604020202020204" pitchFamily="34" charset="0"/>
              <a:cs typeface="Arial" panose="020B0604020202020204" pitchFamily="34" charset="0"/>
            </a:endParaRPr>
          </a:p>
          <a:p>
            <a:pPr algn="just">
              <a:buClr>
                <a:srgbClr val="C7C317"/>
              </a:buClr>
            </a:pPr>
            <a:r>
              <a:rPr lang="es-ES" sz="2400" b="1" dirty="0">
                <a:latin typeface="Arial" panose="020B0604020202020204" pitchFamily="34" charset="0"/>
                <a:cs typeface="Arial" panose="020B0604020202020204" pitchFamily="34" charset="0"/>
              </a:rPr>
              <a:t>Utilicé una encuesta cerrada, la que en la recomendación de Likert es recomendada para procesos de investigación.</a:t>
            </a:r>
          </a:p>
        </p:txBody>
      </p:sp>
    </p:spTree>
    <p:extLst>
      <p:ext uri="{BB962C8B-B14F-4D97-AF65-F5344CB8AC3E}">
        <p14:creationId xmlns:p14="http://schemas.microsoft.com/office/powerpoint/2010/main" val="351665541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0 Forma libre"/>
          <p:cNvSpPr/>
          <p:nvPr/>
        </p:nvSpPr>
        <p:spPr>
          <a:xfrm rot="5400000">
            <a:off x="3975151" y="-3972094"/>
            <a:ext cx="1202473" cy="9135224"/>
          </a:xfrm>
          <a:custGeom>
            <a:avLst/>
            <a:gdLst>
              <a:gd name="connsiteX0" fmla="*/ 0 w 4248150"/>
              <a:gd name="connsiteY0" fmla="*/ 0 h 6858000"/>
              <a:gd name="connsiteX1" fmla="*/ 2847975 w 4248150"/>
              <a:gd name="connsiteY1" fmla="*/ 0 h 6858000"/>
              <a:gd name="connsiteX2" fmla="*/ 4248150 w 4248150"/>
              <a:gd name="connsiteY2" fmla="*/ 2457450 h 6858000"/>
              <a:gd name="connsiteX3" fmla="*/ 2819400 w 4248150"/>
              <a:gd name="connsiteY3" fmla="*/ 6858000 h 6858000"/>
              <a:gd name="connsiteX4" fmla="*/ 0 w 4248150"/>
              <a:gd name="connsiteY4" fmla="*/ 6858000 h 6858000"/>
              <a:gd name="connsiteX5" fmla="*/ 0 w 4248150"/>
              <a:gd name="connsiteY5" fmla="*/ 0 h 6858000"/>
              <a:gd name="connsiteX0" fmla="*/ 1238250 w 4248150"/>
              <a:gd name="connsiteY0" fmla="*/ 85725 h 6858000"/>
              <a:gd name="connsiteX1" fmla="*/ 2847975 w 4248150"/>
              <a:gd name="connsiteY1" fmla="*/ 0 h 6858000"/>
              <a:gd name="connsiteX2" fmla="*/ 4248150 w 4248150"/>
              <a:gd name="connsiteY2" fmla="*/ 2457450 h 6858000"/>
              <a:gd name="connsiteX3" fmla="*/ 2819400 w 4248150"/>
              <a:gd name="connsiteY3" fmla="*/ 6858000 h 6858000"/>
              <a:gd name="connsiteX4" fmla="*/ 0 w 4248150"/>
              <a:gd name="connsiteY4" fmla="*/ 6858000 h 6858000"/>
              <a:gd name="connsiteX5" fmla="*/ 1238250 w 4248150"/>
              <a:gd name="connsiteY5" fmla="*/ 85725 h 6858000"/>
              <a:gd name="connsiteX0" fmla="*/ 895350 w 4248150"/>
              <a:gd name="connsiteY0" fmla="*/ 0 h 6858000"/>
              <a:gd name="connsiteX1" fmla="*/ 2847975 w 4248150"/>
              <a:gd name="connsiteY1" fmla="*/ 0 h 6858000"/>
              <a:gd name="connsiteX2" fmla="*/ 4248150 w 4248150"/>
              <a:gd name="connsiteY2" fmla="*/ 2457450 h 6858000"/>
              <a:gd name="connsiteX3" fmla="*/ 2819400 w 4248150"/>
              <a:gd name="connsiteY3" fmla="*/ 6858000 h 6858000"/>
              <a:gd name="connsiteX4" fmla="*/ 0 w 4248150"/>
              <a:gd name="connsiteY4" fmla="*/ 6858000 h 6858000"/>
              <a:gd name="connsiteX5" fmla="*/ 895350 w 4248150"/>
              <a:gd name="connsiteY5" fmla="*/ 0 h 6858000"/>
              <a:gd name="connsiteX0" fmla="*/ 1276350 w 4248150"/>
              <a:gd name="connsiteY0" fmla="*/ 266700 h 6858000"/>
              <a:gd name="connsiteX1" fmla="*/ 2847975 w 4248150"/>
              <a:gd name="connsiteY1" fmla="*/ 0 h 6858000"/>
              <a:gd name="connsiteX2" fmla="*/ 4248150 w 4248150"/>
              <a:gd name="connsiteY2" fmla="*/ 2457450 h 6858000"/>
              <a:gd name="connsiteX3" fmla="*/ 2819400 w 4248150"/>
              <a:gd name="connsiteY3" fmla="*/ 6858000 h 6858000"/>
              <a:gd name="connsiteX4" fmla="*/ 0 w 4248150"/>
              <a:gd name="connsiteY4" fmla="*/ 6858000 h 6858000"/>
              <a:gd name="connsiteX5" fmla="*/ 1276350 w 4248150"/>
              <a:gd name="connsiteY5" fmla="*/ 266700 h 6858000"/>
              <a:gd name="connsiteX0" fmla="*/ 1000125 w 4248150"/>
              <a:gd name="connsiteY0" fmla="*/ 171450 h 6858000"/>
              <a:gd name="connsiteX1" fmla="*/ 2847975 w 4248150"/>
              <a:gd name="connsiteY1" fmla="*/ 0 h 6858000"/>
              <a:gd name="connsiteX2" fmla="*/ 4248150 w 4248150"/>
              <a:gd name="connsiteY2" fmla="*/ 2457450 h 6858000"/>
              <a:gd name="connsiteX3" fmla="*/ 2819400 w 4248150"/>
              <a:gd name="connsiteY3" fmla="*/ 6858000 h 6858000"/>
              <a:gd name="connsiteX4" fmla="*/ 0 w 4248150"/>
              <a:gd name="connsiteY4" fmla="*/ 6858000 h 6858000"/>
              <a:gd name="connsiteX5" fmla="*/ 1000125 w 4248150"/>
              <a:gd name="connsiteY5" fmla="*/ 171450 h 6858000"/>
              <a:gd name="connsiteX0" fmla="*/ 895350 w 4248150"/>
              <a:gd name="connsiteY0" fmla="*/ 9525 h 6858000"/>
              <a:gd name="connsiteX1" fmla="*/ 2847975 w 4248150"/>
              <a:gd name="connsiteY1" fmla="*/ 0 h 6858000"/>
              <a:gd name="connsiteX2" fmla="*/ 4248150 w 4248150"/>
              <a:gd name="connsiteY2" fmla="*/ 2457450 h 6858000"/>
              <a:gd name="connsiteX3" fmla="*/ 2819400 w 4248150"/>
              <a:gd name="connsiteY3" fmla="*/ 6858000 h 6858000"/>
              <a:gd name="connsiteX4" fmla="*/ 0 w 4248150"/>
              <a:gd name="connsiteY4" fmla="*/ 6858000 h 6858000"/>
              <a:gd name="connsiteX5" fmla="*/ 895350 w 4248150"/>
              <a:gd name="connsiteY5" fmla="*/ 9525 h 6858000"/>
              <a:gd name="connsiteX0" fmla="*/ 0 w 3352800"/>
              <a:gd name="connsiteY0" fmla="*/ 9525 h 6896100"/>
              <a:gd name="connsiteX1" fmla="*/ 1952625 w 3352800"/>
              <a:gd name="connsiteY1" fmla="*/ 0 h 6896100"/>
              <a:gd name="connsiteX2" fmla="*/ 3352800 w 3352800"/>
              <a:gd name="connsiteY2" fmla="*/ 2457450 h 6896100"/>
              <a:gd name="connsiteX3" fmla="*/ 1924050 w 3352800"/>
              <a:gd name="connsiteY3" fmla="*/ 6858000 h 6896100"/>
              <a:gd name="connsiteX4" fmla="*/ 114300 w 3352800"/>
              <a:gd name="connsiteY4" fmla="*/ 6896100 h 6896100"/>
              <a:gd name="connsiteX5" fmla="*/ 0 w 3352800"/>
              <a:gd name="connsiteY5" fmla="*/ 9525 h 6896100"/>
              <a:gd name="connsiteX0" fmla="*/ 0 w 3352800"/>
              <a:gd name="connsiteY0" fmla="*/ 9525 h 6896100"/>
              <a:gd name="connsiteX1" fmla="*/ 1952625 w 3352800"/>
              <a:gd name="connsiteY1" fmla="*/ 0 h 6896100"/>
              <a:gd name="connsiteX2" fmla="*/ 3352800 w 3352800"/>
              <a:gd name="connsiteY2" fmla="*/ 2457450 h 6896100"/>
              <a:gd name="connsiteX3" fmla="*/ 1924050 w 3352800"/>
              <a:gd name="connsiteY3" fmla="*/ 6858000 h 6896100"/>
              <a:gd name="connsiteX4" fmla="*/ 9525 w 3352800"/>
              <a:gd name="connsiteY4" fmla="*/ 6896100 h 6896100"/>
              <a:gd name="connsiteX5" fmla="*/ 0 w 3352800"/>
              <a:gd name="connsiteY5" fmla="*/ 9525 h 6896100"/>
              <a:gd name="connsiteX0" fmla="*/ 0 w 3371849"/>
              <a:gd name="connsiteY0" fmla="*/ 9525 h 6896100"/>
              <a:gd name="connsiteX1" fmla="*/ 1952625 w 3371849"/>
              <a:gd name="connsiteY1" fmla="*/ 0 h 6896100"/>
              <a:gd name="connsiteX2" fmla="*/ 3371849 w 3371849"/>
              <a:gd name="connsiteY2" fmla="*/ 2143125 h 6896100"/>
              <a:gd name="connsiteX3" fmla="*/ 1924050 w 3371849"/>
              <a:gd name="connsiteY3" fmla="*/ 6858000 h 6896100"/>
              <a:gd name="connsiteX4" fmla="*/ 9525 w 3371849"/>
              <a:gd name="connsiteY4" fmla="*/ 6896100 h 6896100"/>
              <a:gd name="connsiteX5" fmla="*/ 0 w 3371849"/>
              <a:gd name="connsiteY5" fmla="*/ 9525 h 6896100"/>
              <a:gd name="connsiteX0" fmla="*/ 0 w 3400423"/>
              <a:gd name="connsiteY0" fmla="*/ 9525 h 6896100"/>
              <a:gd name="connsiteX1" fmla="*/ 1952625 w 3400423"/>
              <a:gd name="connsiteY1" fmla="*/ 0 h 6896100"/>
              <a:gd name="connsiteX2" fmla="*/ 3400423 w 3400423"/>
              <a:gd name="connsiteY2" fmla="*/ 2371725 h 6896100"/>
              <a:gd name="connsiteX3" fmla="*/ 1924050 w 3400423"/>
              <a:gd name="connsiteY3" fmla="*/ 6858000 h 6896100"/>
              <a:gd name="connsiteX4" fmla="*/ 9525 w 3400423"/>
              <a:gd name="connsiteY4" fmla="*/ 6896100 h 6896100"/>
              <a:gd name="connsiteX5" fmla="*/ 0 w 3400423"/>
              <a:gd name="connsiteY5" fmla="*/ 9525 h 6896100"/>
              <a:gd name="connsiteX0" fmla="*/ 0 w 3054433"/>
              <a:gd name="connsiteY0" fmla="*/ 9525 h 6896100"/>
              <a:gd name="connsiteX1" fmla="*/ 1952625 w 3054433"/>
              <a:gd name="connsiteY1" fmla="*/ 0 h 6896100"/>
              <a:gd name="connsiteX2" fmla="*/ 3054433 w 3054433"/>
              <a:gd name="connsiteY2" fmla="*/ 1753887 h 6896100"/>
              <a:gd name="connsiteX3" fmla="*/ 1924050 w 3054433"/>
              <a:gd name="connsiteY3" fmla="*/ 6858000 h 6896100"/>
              <a:gd name="connsiteX4" fmla="*/ 9525 w 3054433"/>
              <a:gd name="connsiteY4" fmla="*/ 6896100 h 6896100"/>
              <a:gd name="connsiteX5" fmla="*/ 0 w 3054433"/>
              <a:gd name="connsiteY5" fmla="*/ 9525 h 6896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54433" h="6896100">
                <a:moveTo>
                  <a:pt x="0" y="9525"/>
                </a:moveTo>
                <a:lnTo>
                  <a:pt x="1952625" y="0"/>
                </a:lnTo>
                <a:lnTo>
                  <a:pt x="3054433" y="1753887"/>
                </a:lnTo>
                <a:lnTo>
                  <a:pt x="1924050" y="6858000"/>
                </a:lnTo>
                <a:lnTo>
                  <a:pt x="9525" y="6896100"/>
                </a:lnTo>
                <a:lnTo>
                  <a:pt x="0" y="9525"/>
                </a:lnTo>
                <a:close/>
              </a:path>
            </a:pathLst>
          </a:custGeom>
          <a:gradFill flip="none" rotWithShape="1">
            <a:gsLst>
              <a:gs pos="44000">
                <a:schemeClr val="bg1">
                  <a:lumMod val="95000"/>
                  <a:alpha val="40000"/>
                </a:schemeClr>
              </a:gs>
              <a:gs pos="75000">
                <a:schemeClr val="bg1">
                  <a:lumMod val="85000"/>
                </a:schemeClr>
              </a:gs>
              <a:gs pos="92000">
                <a:schemeClr val="bg1">
                  <a:shade val="100000"/>
                  <a:satMod val="115000"/>
                </a:schemeClr>
              </a:gs>
            </a:gsLst>
            <a:path path="circle">
              <a:fillToRect l="100000" t="100000"/>
            </a:path>
            <a:tileRect r="-100000" b="-100000"/>
          </a:gra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3"/>
          </a:lnRef>
          <a:fillRef idx="1003">
            <a:schemeClr val="lt1"/>
          </a:fillRef>
          <a:effectRef idx="1">
            <a:schemeClr val="accent3"/>
          </a:effectRef>
          <a:fontRef idx="minor">
            <a:schemeClr val="dk1"/>
          </a:fontRef>
        </p:style>
        <p:txBody>
          <a:bodyPr anchor="ctr"/>
          <a:lstStyle/>
          <a:p>
            <a:pPr algn="ctr"/>
            <a:endParaRPr lang="es-MX">
              <a:solidFill>
                <a:schemeClr val="lt1"/>
              </a:solidFill>
            </a:endParaRPr>
          </a:p>
        </p:txBody>
      </p:sp>
      <p:sp>
        <p:nvSpPr>
          <p:cNvPr id="4" name="Título 1"/>
          <p:cNvSpPr txBox="1">
            <a:spLocks/>
          </p:cNvSpPr>
          <p:nvPr/>
        </p:nvSpPr>
        <p:spPr>
          <a:xfrm>
            <a:off x="683568" y="1101080"/>
            <a:ext cx="7776863" cy="959768"/>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MX" sz="2400" b="1" dirty="0">
                <a:latin typeface="Arial" panose="020B0604020202020204" pitchFamily="34" charset="0"/>
                <a:cs typeface="Arial" panose="020B0604020202020204" pitchFamily="34" charset="0"/>
              </a:rPr>
              <a:t>Intervención Metodológica: aplicada</a:t>
            </a:r>
          </a:p>
        </p:txBody>
      </p:sp>
      <p:sp>
        <p:nvSpPr>
          <p:cNvPr id="7" name="Title 13"/>
          <p:cNvSpPr txBox="1">
            <a:spLocks/>
          </p:cNvSpPr>
          <p:nvPr/>
        </p:nvSpPr>
        <p:spPr>
          <a:xfrm>
            <a:off x="8775" y="-22447"/>
            <a:ext cx="4707241" cy="1077218"/>
          </a:xfrm>
          <a:prstGeom prst="rect">
            <a:avLst/>
          </a:prstGeom>
          <a:noFill/>
          <a:ln>
            <a:noFill/>
          </a:ln>
        </p:spPr>
        <p:txBody>
          <a:bodyPr vert="horz" wrap="square" lIns="91440" tIns="45720" rIns="91440" bIns="45720" numCol="1" anchor="ctr" anchorCtr="0" compatLnSpc="1">
            <a:prstTxWarp prst="textNoShape">
              <a:avLst/>
            </a:prstTxWarp>
            <a:spAutoFit/>
          </a:bodyPr>
          <a:lstStyle>
            <a:defPPr>
              <a:defRPr lang="es-VE"/>
            </a:defPPr>
            <a:lvl1pPr algn="r" fontAlgn="base">
              <a:spcBef>
                <a:spcPct val="0"/>
              </a:spcBef>
              <a:spcAft>
                <a:spcPct val="0"/>
              </a:spcAft>
              <a:defRPr sz="2800">
                <a:solidFill>
                  <a:srgbClr val="02801A"/>
                </a:solidFill>
                <a:latin typeface="Arial" pitchFamily="34" charset="0"/>
                <a:ea typeface="+mj-ea"/>
                <a:cs typeface="Arial" pitchFamily="34" charset="0"/>
              </a:defRPr>
            </a:lvl1pPr>
            <a:lvl2pPr fontAlgn="base">
              <a:spcBef>
                <a:spcPct val="0"/>
              </a:spcBef>
              <a:spcAft>
                <a:spcPct val="0"/>
              </a:spcAft>
              <a:defRPr sz="3200">
                <a:solidFill>
                  <a:srgbClr val="959595"/>
                </a:solidFill>
                <a:latin typeface="Source Sans Pro Light" pitchFamily="34" charset="0"/>
              </a:defRPr>
            </a:lvl2pPr>
            <a:lvl3pPr fontAlgn="base">
              <a:spcBef>
                <a:spcPct val="0"/>
              </a:spcBef>
              <a:spcAft>
                <a:spcPct val="0"/>
              </a:spcAft>
              <a:defRPr sz="3200">
                <a:solidFill>
                  <a:srgbClr val="959595"/>
                </a:solidFill>
                <a:latin typeface="Source Sans Pro Light" pitchFamily="34" charset="0"/>
              </a:defRPr>
            </a:lvl3pPr>
            <a:lvl4pPr fontAlgn="base">
              <a:spcBef>
                <a:spcPct val="0"/>
              </a:spcBef>
              <a:spcAft>
                <a:spcPct val="0"/>
              </a:spcAft>
              <a:defRPr sz="3200">
                <a:solidFill>
                  <a:srgbClr val="959595"/>
                </a:solidFill>
                <a:latin typeface="Source Sans Pro Light" pitchFamily="34" charset="0"/>
              </a:defRPr>
            </a:lvl4pPr>
            <a:lvl5pPr fontAlgn="base">
              <a:spcBef>
                <a:spcPct val="0"/>
              </a:spcBef>
              <a:spcAft>
                <a:spcPct val="0"/>
              </a:spcAft>
              <a:defRPr sz="3200">
                <a:solidFill>
                  <a:srgbClr val="959595"/>
                </a:solidFill>
                <a:latin typeface="Source Sans Pro Light" pitchFamily="34" charset="0"/>
              </a:defRPr>
            </a:lvl5pPr>
            <a:lvl6pPr marL="457200" fontAlgn="base">
              <a:spcBef>
                <a:spcPct val="0"/>
              </a:spcBef>
              <a:spcAft>
                <a:spcPct val="0"/>
              </a:spcAft>
              <a:defRPr sz="3200">
                <a:solidFill>
                  <a:srgbClr val="959595"/>
                </a:solidFill>
                <a:latin typeface="Source Sans Pro Light" pitchFamily="34" charset="0"/>
              </a:defRPr>
            </a:lvl6pPr>
            <a:lvl7pPr marL="914400" fontAlgn="base">
              <a:spcBef>
                <a:spcPct val="0"/>
              </a:spcBef>
              <a:spcAft>
                <a:spcPct val="0"/>
              </a:spcAft>
              <a:defRPr sz="3200">
                <a:solidFill>
                  <a:srgbClr val="959595"/>
                </a:solidFill>
                <a:latin typeface="Source Sans Pro Light" pitchFamily="34" charset="0"/>
              </a:defRPr>
            </a:lvl7pPr>
            <a:lvl8pPr marL="1371600" fontAlgn="base">
              <a:spcBef>
                <a:spcPct val="0"/>
              </a:spcBef>
              <a:spcAft>
                <a:spcPct val="0"/>
              </a:spcAft>
              <a:defRPr sz="3200">
                <a:solidFill>
                  <a:srgbClr val="959595"/>
                </a:solidFill>
                <a:latin typeface="Source Sans Pro Light" pitchFamily="34" charset="0"/>
              </a:defRPr>
            </a:lvl8pPr>
            <a:lvl9pPr marL="1828800" fontAlgn="base">
              <a:spcBef>
                <a:spcPct val="0"/>
              </a:spcBef>
              <a:spcAft>
                <a:spcPct val="0"/>
              </a:spcAft>
              <a:defRPr sz="3200">
                <a:solidFill>
                  <a:srgbClr val="959595"/>
                </a:solidFill>
                <a:latin typeface="Source Sans Pro Light" pitchFamily="34" charset="0"/>
              </a:defRPr>
            </a:lvl9pPr>
          </a:lstStyle>
          <a:p>
            <a:pPr algn="just"/>
            <a:r>
              <a:rPr lang="en-US" b="1" cap="none" spc="50" dirty="0">
                <a:ln w="13500">
                  <a:solidFill>
                    <a:schemeClr val="accent1">
                      <a:shade val="2500"/>
                      <a:alpha val="6500"/>
                    </a:schemeClr>
                  </a:solidFill>
                  <a:prstDash val="solid"/>
                </a:ln>
                <a:solidFill>
                  <a:schemeClr val="accent4">
                    <a:lumMod val="75000"/>
                    <a:alpha val="95000"/>
                  </a:schemeClr>
                </a:solidFill>
                <a:effectLst>
                  <a:outerShdw blurRad="38100" dist="38100" dir="2700000" algn="tl">
                    <a:srgbClr val="000000">
                      <a:alpha val="43137"/>
                    </a:srgbClr>
                  </a:outerShdw>
                </a:effectLst>
                <a:latin typeface="Arial Black" pitchFamily="34" charset="0"/>
              </a:rPr>
              <a:t>COLOQUIO</a:t>
            </a:r>
          </a:p>
          <a:p>
            <a:pPr algn="just"/>
            <a:r>
              <a:rPr lang="en-US" sz="1800" b="1" cap="none" spc="50" dirty="0">
                <a:ln w="13500">
                  <a:solidFill>
                    <a:schemeClr val="accent1">
                      <a:shade val="2500"/>
                      <a:alpha val="6500"/>
                    </a:schemeClr>
                  </a:solidFill>
                  <a:prstDash val="solid"/>
                </a:ln>
                <a:solidFill>
                  <a:schemeClr val="accent4">
                    <a:lumMod val="75000"/>
                    <a:alpha val="95000"/>
                  </a:schemeClr>
                </a:solidFill>
                <a:effectLst>
                  <a:outerShdw blurRad="38100" dist="38100" dir="2700000" algn="tl">
                    <a:srgbClr val="000000">
                      <a:alpha val="43137"/>
                    </a:srgbClr>
                  </a:outerShdw>
                </a:effectLst>
              </a:rPr>
              <a:t>MAESTRÍA EN GESTIÓN INTEGRAL DE RIESGOS Y PROTECCIÓN CIVIL</a:t>
            </a:r>
          </a:p>
        </p:txBody>
      </p:sp>
      <p:sp>
        <p:nvSpPr>
          <p:cNvPr id="6" name="CuadroTexto 5">
            <a:extLst>
              <a:ext uri="{FF2B5EF4-FFF2-40B4-BE49-F238E27FC236}">
                <a16:creationId xmlns:a16="http://schemas.microsoft.com/office/drawing/2014/main" xmlns="" id="{EDE61F1E-0ECC-4634-B09B-7F602B0B8ABB}"/>
              </a:ext>
            </a:extLst>
          </p:cNvPr>
          <p:cNvSpPr txBox="1"/>
          <p:nvPr/>
        </p:nvSpPr>
        <p:spPr>
          <a:xfrm>
            <a:off x="503547" y="1556792"/>
            <a:ext cx="8136904" cy="5632311"/>
          </a:xfrm>
          <a:prstGeom prst="rect">
            <a:avLst/>
          </a:prstGeom>
          <a:noFill/>
        </p:spPr>
        <p:txBody>
          <a:bodyPr wrap="square" rtlCol="0">
            <a:spAutoFit/>
          </a:bodyPr>
          <a:lstStyle/>
          <a:p>
            <a:pPr algn="just">
              <a:buClr>
                <a:srgbClr val="C7C317"/>
              </a:buClr>
            </a:pPr>
            <a:r>
              <a:rPr lang="es-ES" sz="2400" dirty="0">
                <a:latin typeface="Arial" panose="020B0604020202020204" pitchFamily="34" charset="0"/>
                <a:cs typeface="Arial" panose="020B0604020202020204" pitchFamily="34" charset="0"/>
              </a:rPr>
              <a:t>Para la reducción del Riesgo de Desastres……</a:t>
            </a:r>
          </a:p>
          <a:p>
            <a:pPr algn="just">
              <a:buClr>
                <a:srgbClr val="C7C317"/>
              </a:buClr>
            </a:pPr>
            <a:endParaRPr lang="es-ES" sz="2400" dirty="0">
              <a:latin typeface="Arial" panose="020B0604020202020204" pitchFamily="34" charset="0"/>
              <a:cs typeface="Arial" panose="020B0604020202020204" pitchFamily="34" charset="0"/>
            </a:endParaRPr>
          </a:p>
          <a:p>
            <a:pPr algn="just">
              <a:buClr>
                <a:srgbClr val="C7C317"/>
              </a:buClr>
            </a:pPr>
            <a:r>
              <a:rPr lang="es-ES" sz="2400" dirty="0">
                <a:latin typeface="Arial" panose="020B0604020202020204" pitchFamily="34" charset="0"/>
                <a:cs typeface="Arial" panose="020B0604020202020204" pitchFamily="34" charset="0"/>
              </a:rPr>
              <a:t>Se aplicó una encuesta cerrada a 54 participantes y para ello hice una elección de adultos de diferentes edades y además de ambos sexos, el medio de la encuesta fue la plataforma de Google </a:t>
            </a:r>
            <a:r>
              <a:rPr lang="es-ES" sz="2400" dirty="0" err="1">
                <a:latin typeface="Arial" panose="020B0604020202020204" pitchFamily="34" charset="0"/>
                <a:cs typeface="Arial" panose="020B0604020202020204" pitchFamily="34" charset="0"/>
              </a:rPr>
              <a:t>Forms</a:t>
            </a:r>
            <a:r>
              <a:rPr lang="es-ES" sz="2400" dirty="0">
                <a:latin typeface="Arial" panose="020B0604020202020204" pitchFamily="34" charset="0"/>
                <a:cs typeface="Arial" panose="020B0604020202020204" pitchFamily="34" charset="0"/>
              </a:rPr>
              <a:t>, la cual se socializó a través de los correos electrónicos y de manera más ágil por medio de mensajes de whatsapp.</a:t>
            </a:r>
          </a:p>
          <a:p>
            <a:pPr algn="just">
              <a:buClr>
                <a:srgbClr val="C7C317"/>
              </a:buClr>
            </a:pPr>
            <a:r>
              <a:rPr lang="es-ES" sz="2400" dirty="0">
                <a:latin typeface="Arial" panose="020B0604020202020204" pitchFamily="34" charset="0"/>
                <a:cs typeface="Arial" panose="020B0604020202020204" pitchFamily="34" charset="0"/>
              </a:rPr>
              <a:t>Se impartieron sesiones donde se transfirieron conocimientos y se realizaron dinámicas inclusivas para una mejor comprensión de lo aprendido.</a:t>
            </a:r>
          </a:p>
          <a:p>
            <a:pPr algn="just">
              <a:buClr>
                <a:srgbClr val="C7C317"/>
              </a:buClr>
            </a:pPr>
            <a:r>
              <a:rPr lang="es-ES" sz="2400" dirty="0">
                <a:latin typeface="Arial" panose="020B0604020202020204" pitchFamily="34" charset="0"/>
                <a:cs typeface="Arial" panose="020B0604020202020204" pitchFamily="34" charset="0"/>
              </a:rPr>
              <a:t>Se trabajaron mapas de riesgos y mapas con ideas para el plan de contingencias a proyectar en el futuro mediato.</a:t>
            </a:r>
          </a:p>
          <a:p>
            <a:pPr algn="just">
              <a:buClr>
                <a:srgbClr val="C7C317"/>
              </a:buClr>
            </a:pPr>
            <a:endParaRPr lang="es-ES" sz="2400" dirty="0">
              <a:latin typeface="Arial" panose="020B0604020202020204" pitchFamily="34" charset="0"/>
              <a:cs typeface="Arial" panose="020B0604020202020204" pitchFamily="34" charset="0"/>
            </a:endParaRPr>
          </a:p>
          <a:p>
            <a:pPr algn="just">
              <a:buClr>
                <a:srgbClr val="C7C317"/>
              </a:buClr>
            </a:pPr>
            <a:endParaRPr lang="es-E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3170561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0 Forma libre"/>
          <p:cNvSpPr/>
          <p:nvPr/>
        </p:nvSpPr>
        <p:spPr>
          <a:xfrm rot="5400000">
            <a:off x="3975151" y="-3972094"/>
            <a:ext cx="1202473" cy="9135224"/>
          </a:xfrm>
          <a:custGeom>
            <a:avLst/>
            <a:gdLst>
              <a:gd name="connsiteX0" fmla="*/ 0 w 4248150"/>
              <a:gd name="connsiteY0" fmla="*/ 0 h 6858000"/>
              <a:gd name="connsiteX1" fmla="*/ 2847975 w 4248150"/>
              <a:gd name="connsiteY1" fmla="*/ 0 h 6858000"/>
              <a:gd name="connsiteX2" fmla="*/ 4248150 w 4248150"/>
              <a:gd name="connsiteY2" fmla="*/ 2457450 h 6858000"/>
              <a:gd name="connsiteX3" fmla="*/ 2819400 w 4248150"/>
              <a:gd name="connsiteY3" fmla="*/ 6858000 h 6858000"/>
              <a:gd name="connsiteX4" fmla="*/ 0 w 4248150"/>
              <a:gd name="connsiteY4" fmla="*/ 6858000 h 6858000"/>
              <a:gd name="connsiteX5" fmla="*/ 0 w 4248150"/>
              <a:gd name="connsiteY5" fmla="*/ 0 h 6858000"/>
              <a:gd name="connsiteX0" fmla="*/ 1238250 w 4248150"/>
              <a:gd name="connsiteY0" fmla="*/ 85725 h 6858000"/>
              <a:gd name="connsiteX1" fmla="*/ 2847975 w 4248150"/>
              <a:gd name="connsiteY1" fmla="*/ 0 h 6858000"/>
              <a:gd name="connsiteX2" fmla="*/ 4248150 w 4248150"/>
              <a:gd name="connsiteY2" fmla="*/ 2457450 h 6858000"/>
              <a:gd name="connsiteX3" fmla="*/ 2819400 w 4248150"/>
              <a:gd name="connsiteY3" fmla="*/ 6858000 h 6858000"/>
              <a:gd name="connsiteX4" fmla="*/ 0 w 4248150"/>
              <a:gd name="connsiteY4" fmla="*/ 6858000 h 6858000"/>
              <a:gd name="connsiteX5" fmla="*/ 1238250 w 4248150"/>
              <a:gd name="connsiteY5" fmla="*/ 85725 h 6858000"/>
              <a:gd name="connsiteX0" fmla="*/ 895350 w 4248150"/>
              <a:gd name="connsiteY0" fmla="*/ 0 h 6858000"/>
              <a:gd name="connsiteX1" fmla="*/ 2847975 w 4248150"/>
              <a:gd name="connsiteY1" fmla="*/ 0 h 6858000"/>
              <a:gd name="connsiteX2" fmla="*/ 4248150 w 4248150"/>
              <a:gd name="connsiteY2" fmla="*/ 2457450 h 6858000"/>
              <a:gd name="connsiteX3" fmla="*/ 2819400 w 4248150"/>
              <a:gd name="connsiteY3" fmla="*/ 6858000 h 6858000"/>
              <a:gd name="connsiteX4" fmla="*/ 0 w 4248150"/>
              <a:gd name="connsiteY4" fmla="*/ 6858000 h 6858000"/>
              <a:gd name="connsiteX5" fmla="*/ 895350 w 4248150"/>
              <a:gd name="connsiteY5" fmla="*/ 0 h 6858000"/>
              <a:gd name="connsiteX0" fmla="*/ 1276350 w 4248150"/>
              <a:gd name="connsiteY0" fmla="*/ 266700 h 6858000"/>
              <a:gd name="connsiteX1" fmla="*/ 2847975 w 4248150"/>
              <a:gd name="connsiteY1" fmla="*/ 0 h 6858000"/>
              <a:gd name="connsiteX2" fmla="*/ 4248150 w 4248150"/>
              <a:gd name="connsiteY2" fmla="*/ 2457450 h 6858000"/>
              <a:gd name="connsiteX3" fmla="*/ 2819400 w 4248150"/>
              <a:gd name="connsiteY3" fmla="*/ 6858000 h 6858000"/>
              <a:gd name="connsiteX4" fmla="*/ 0 w 4248150"/>
              <a:gd name="connsiteY4" fmla="*/ 6858000 h 6858000"/>
              <a:gd name="connsiteX5" fmla="*/ 1276350 w 4248150"/>
              <a:gd name="connsiteY5" fmla="*/ 266700 h 6858000"/>
              <a:gd name="connsiteX0" fmla="*/ 1000125 w 4248150"/>
              <a:gd name="connsiteY0" fmla="*/ 171450 h 6858000"/>
              <a:gd name="connsiteX1" fmla="*/ 2847975 w 4248150"/>
              <a:gd name="connsiteY1" fmla="*/ 0 h 6858000"/>
              <a:gd name="connsiteX2" fmla="*/ 4248150 w 4248150"/>
              <a:gd name="connsiteY2" fmla="*/ 2457450 h 6858000"/>
              <a:gd name="connsiteX3" fmla="*/ 2819400 w 4248150"/>
              <a:gd name="connsiteY3" fmla="*/ 6858000 h 6858000"/>
              <a:gd name="connsiteX4" fmla="*/ 0 w 4248150"/>
              <a:gd name="connsiteY4" fmla="*/ 6858000 h 6858000"/>
              <a:gd name="connsiteX5" fmla="*/ 1000125 w 4248150"/>
              <a:gd name="connsiteY5" fmla="*/ 171450 h 6858000"/>
              <a:gd name="connsiteX0" fmla="*/ 895350 w 4248150"/>
              <a:gd name="connsiteY0" fmla="*/ 9525 h 6858000"/>
              <a:gd name="connsiteX1" fmla="*/ 2847975 w 4248150"/>
              <a:gd name="connsiteY1" fmla="*/ 0 h 6858000"/>
              <a:gd name="connsiteX2" fmla="*/ 4248150 w 4248150"/>
              <a:gd name="connsiteY2" fmla="*/ 2457450 h 6858000"/>
              <a:gd name="connsiteX3" fmla="*/ 2819400 w 4248150"/>
              <a:gd name="connsiteY3" fmla="*/ 6858000 h 6858000"/>
              <a:gd name="connsiteX4" fmla="*/ 0 w 4248150"/>
              <a:gd name="connsiteY4" fmla="*/ 6858000 h 6858000"/>
              <a:gd name="connsiteX5" fmla="*/ 895350 w 4248150"/>
              <a:gd name="connsiteY5" fmla="*/ 9525 h 6858000"/>
              <a:gd name="connsiteX0" fmla="*/ 0 w 3352800"/>
              <a:gd name="connsiteY0" fmla="*/ 9525 h 6896100"/>
              <a:gd name="connsiteX1" fmla="*/ 1952625 w 3352800"/>
              <a:gd name="connsiteY1" fmla="*/ 0 h 6896100"/>
              <a:gd name="connsiteX2" fmla="*/ 3352800 w 3352800"/>
              <a:gd name="connsiteY2" fmla="*/ 2457450 h 6896100"/>
              <a:gd name="connsiteX3" fmla="*/ 1924050 w 3352800"/>
              <a:gd name="connsiteY3" fmla="*/ 6858000 h 6896100"/>
              <a:gd name="connsiteX4" fmla="*/ 114300 w 3352800"/>
              <a:gd name="connsiteY4" fmla="*/ 6896100 h 6896100"/>
              <a:gd name="connsiteX5" fmla="*/ 0 w 3352800"/>
              <a:gd name="connsiteY5" fmla="*/ 9525 h 6896100"/>
              <a:gd name="connsiteX0" fmla="*/ 0 w 3352800"/>
              <a:gd name="connsiteY0" fmla="*/ 9525 h 6896100"/>
              <a:gd name="connsiteX1" fmla="*/ 1952625 w 3352800"/>
              <a:gd name="connsiteY1" fmla="*/ 0 h 6896100"/>
              <a:gd name="connsiteX2" fmla="*/ 3352800 w 3352800"/>
              <a:gd name="connsiteY2" fmla="*/ 2457450 h 6896100"/>
              <a:gd name="connsiteX3" fmla="*/ 1924050 w 3352800"/>
              <a:gd name="connsiteY3" fmla="*/ 6858000 h 6896100"/>
              <a:gd name="connsiteX4" fmla="*/ 9525 w 3352800"/>
              <a:gd name="connsiteY4" fmla="*/ 6896100 h 6896100"/>
              <a:gd name="connsiteX5" fmla="*/ 0 w 3352800"/>
              <a:gd name="connsiteY5" fmla="*/ 9525 h 6896100"/>
              <a:gd name="connsiteX0" fmla="*/ 0 w 3371849"/>
              <a:gd name="connsiteY0" fmla="*/ 9525 h 6896100"/>
              <a:gd name="connsiteX1" fmla="*/ 1952625 w 3371849"/>
              <a:gd name="connsiteY1" fmla="*/ 0 h 6896100"/>
              <a:gd name="connsiteX2" fmla="*/ 3371849 w 3371849"/>
              <a:gd name="connsiteY2" fmla="*/ 2143125 h 6896100"/>
              <a:gd name="connsiteX3" fmla="*/ 1924050 w 3371849"/>
              <a:gd name="connsiteY3" fmla="*/ 6858000 h 6896100"/>
              <a:gd name="connsiteX4" fmla="*/ 9525 w 3371849"/>
              <a:gd name="connsiteY4" fmla="*/ 6896100 h 6896100"/>
              <a:gd name="connsiteX5" fmla="*/ 0 w 3371849"/>
              <a:gd name="connsiteY5" fmla="*/ 9525 h 6896100"/>
              <a:gd name="connsiteX0" fmla="*/ 0 w 3400423"/>
              <a:gd name="connsiteY0" fmla="*/ 9525 h 6896100"/>
              <a:gd name="connsiteX1" fmla="*/ 1952625 w 3400423"/>
              <a:gd name="connsiteY1" fmla="*/ 0 h 6896100"/>
              <a:gd name="connsiteX2" fmla="*/ 3400423 w 3400423"/>
              <a:gd name="connsiteY2" fmla="*/ 2371725 h 6896100"/>
              <a:gd name="connsiteX3" fmla="*/ 1924050 w 3400423"/>
              <a:gd name="connsiteY3" fmla="*/ 6858000 h 6896100"/>
              <a:gd name="connsiteX4" fmla="*/ 9525 w 3400423"/>
              <a:gd name="connsiteY4" fmla="*/ 6896100 h 6896100"/>
              <a:gd name="connsiteX5" fmla="*/ 0 w 3400423"/>
              <a:gd name="connsiteY5" fmla="*/ 9525 h 6896100"/>
              <a:gd name="connsiteX0" fmla="*/ 0 w 3054433"/>
              <a:gd name="connsiteY0" fmla="*/ 9525 h 6896100"/>
              <a:gd name="connsiteX1" fmla="*/ 1952625 w 3054433"/>
              <a:gd name="connsiteY1" fmla="*/ 0 h 6896100"/>
              <a:gd name="connsiteX2" fmla="*/ 3054433 w 3054433"/>
              <a:gd name="connsiteY2" fmla="*/ 1753887 h 6896100"/>
              <a:gd name="connsiteX3" fmla="*/ 1924050 w 3054433"/>
              <a:gd name="connsiteY3" fmla="*/ 6858000 h 6896100"/>
              <a:gd name="connsiteX4" fmla="*/ 9525 w 3054433"/>
              <a:gd name="connsiteY4" fmla="*/ 6896100 h 6896100"/>
              <a:gd name="connsiteX5" fmla="*/ 0 w 3054433"/>
              <a:gd name="connsiteY5" fmla="*/ 9525 h 6896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54433" h="6896100">
                <a:moveTo>
                  <a:pt x="0" y="9525"/>
                </a:moveTo>
                <a:lnTo>
                  <a:pt x="1952625" y="0"/>
                </a:lnTo>
                <a:lnTo>
                  <a:pt x="3054433" y="1753887"/>
                </a:lnTo>
                <a:lnTo>
                  <a:pt x="1924050" y="6858000"/>
                </a:lnTo>
                <a:lnTo>
                  <a:pt x="9525" y="6896100"/>
                </a:lnTo>
                <a:lnTo>
                  <a:pt x="0" y="9525"/>
                </a:lnTo>
                <a:close/>
              </a:path>
            </a:pathLst>
          </a:custGeom>
          <a:gradFill flip="none" rotWithShape="1">
            <a:gsLst>
              <a:gs pos="44000">
                <a:schemeClr val="bg1">
                  <a:lumMod val="95000"/>
                  <a:alpha val="40000"/>
                </a:schemeClr>
              </a:gs>
              <a:gs pos="75000">
                <a:schemeClr val="bg1">
                  <a:lumMod val="85000"/>
                </a:schemeClr>
              </a:gs>
              <a:gs pos="92000">
                <a:schemeClr val="bg1">
                  <a:shade val="100000"/>
                  <a:satMod val="115000"/>
                </a:schemeClr>
              </a:gs>
            </a:gsLst>
            <a:path path="circle">
              <a:fillToRect l="100000" t="100000"/>
            </a:path>
            <a:tileRect r="-100000" b="-100000"/>
          </a:gra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3"/>
          </a:lnRef>
          <a:fillRef idx="1003">
            <a:schemeClr val="lt1"/>
          </a:fillRef>
          <a:effectRef idx="1">
            <a:schemeClr val="accent3"/>
          </a:effectRef>
          <a:fontRef idx="minor">
            <a:schemeClr val="dk1"/>
          </a:fontRef>
        </p:style>
        <p:txBody>
          <a:bodyPr anchor="ctr"/>
          <a:lstStyle/>
          <a:p>
            <a:pPr algn="ctr"/>
            <a:endParaRPr lang="es-MX">
              <a:solidFill>
                <a:schemeClr val="lt1"/>
              </a:solidFill>
            </a:endParaRPr>
          </a:p>
        </p:txBody>
      </p:sp>
      <p:sp>
        <p:nvSpPr>
          <p:cNvPr id="4" name="Título 1"/>
          <p:cNvSpPr txBox="1">
            <a:spLocks/>
          </p:cNvSpPr>
          <p:nvPr/>
        </p:nvSpPr>
        <p:spPr>
          <a:xfrm>
            <a:off x="503548" y="1271536"/>
            <a:ext cx="7679468" cy="599728"/>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MX" sz="2400" b="1" dirty="0">
                <a:latin typeface="Arial" panose="020B0604020202020204" pitchFamily="34" charset="0"/>
                <a:cs typeface="Arial" panose="020B0604020202020204" pitchFamily="34" charset="0"/>
              </a:rPr>
              <a:t>Principales Hallazgos de la investigación </a:t>
            </a:r>
          </a:p>
        </p:txBody>
      </p:sp>
      <p:sp>
        <p:nvSpPr>
          <p:cNvPr id="7" name="Title 13"/>
          <p:cNvSpPr txBox="1">
            <a:spLocks/>
          </p:cNvSpPr>
          <p:nvPr/>
        </p:nvSpPr>
        <p:spPr>
          <a:xfrm>
            <a:off x="8775" y="-22447"/>
            <a:ext cx="4707241" cy="1077218"/>
          </a:xfrm>
          <a:prstGeom prst="rect">
            <a:avLst/>
          </a:prstGeom>
          <a:noFill/>
          <a:ln>
            <a:noFill/>
          </a:ln>
        </p:spPr>
        <p:txBody>
          <a:bodyPr vert="horz" wrap="square" lIns="91440" tIns="45720" rIns="91440" bIns="45720" numCol="1" anchor="ctr" anchorCtr="0" compatLnSpc="1">
            <a:prstTxWarp prst="textNoShape">
              <a:avLst/>
            </a:prstTxWarp>
            <a:spAutoFit/>
          </a:bodyPr>
          <a:lstStyle>
            <a:defPPr>
              <a:defRPr lang="es-VE"/>
            </a:defPPr>
            <a:lvl1pPr algn="r" fontAlgn="base">
              <a:spcBef>
                <a:spcPct val="0"/>
              </a:spcBef>
              <a:spcAft>
                <a:spcPct val="0"/>
              </a:spcAft>
              <a:defRPr sz="2800">
                <a:solidFill>
                  <a:srgbClr val="02801A"/>
                </a:solidFill>
                <a:latin typeface="Arial" pitchFamily="34" charset="0"/>
                <a:ea typeface="+mj-ea"/>
                <a:cs typeface="Arial" pitchFamily="34" charset="0"/>
              </a:defRPr>
            </a:lvl1pPr>
            <a:lvl2pPr fontAlgn="base">
              <a:spcBef>
                <a:spcPct val="0"/>
              </a:spcBef>
              <a:spcAft>
                <a:spcPct val="0"/>
              </a:spcAft>
              <a:defRPr sz="3200">
                <a:solidFill>
                  <a:srgbClr val="959595"/>
                </a:solidFill>
                <a:latin typeface="Source Sans Pro Light" pitchFamily="34" charset="0"/>
              </a:defRPr>
            </a:lvl2pPr>
            <a:lvl3pPr fontAlgn="base">
              <a:spcBef>
                <a:spcPct val="0"/>
              </a:spcBef>
              <a:spcAft>
                <a:spcPct val="0"/>
              </a:spcAft>
              <a:defRPr sz="3200">
                <a:solidFill>
                  <a:srgbClr val="959595"/>
                </a:solidFill>
                <a:latin typeface="Source Sans Pro Light" pitchFamily="34" charset="0"/>
              </a:defRPr>
            </a:lvl3pPr>
            <a:lvl4pPr fontAlgn="base">
              <a:spcBef>
                <a:spcPct val="0"/>
              </a:spcBef>
              <a:spcAft>
                <a:spcPct val="0"/>
              </a:spcAft>
              <a:defRPr sz="3200">
                <a:solidFill>
                  <a:srgbClr val="959595"/>
                </a:solidFill>
                <a:latin typeface="Source Sans Pro Light" pitchFamily="34" charset="0"/>
              </a:defRPr>
            </a:lvl4pPr>
            <a:lvl5pPr fontAlgn="base">
              <a:spcBef>
                <a:spcPct val="0"/>
              </a:spcBef>
              <a:spcAft>
                <a:spcPct val="0"/>
              </a:spcAft>
              <a:defRPr sz="3200">
                <a:solidFill>
                  <a:srgbClr val="959595"/>
                </a:solidFill>
                <a:latin typeface="Source Sans Pro Light" pitchFamily="34" charset="0"/>
              </a:defRPr>
            </a:lvl5pPr>
            <a:lvl6pPr marL="457200" fontAlgn="base">
              <a:spcBef>
                <a:spcPct val="0"/>
              </a:spcBef>
              <a:spcAft>
                <a:spcPct val="0"/>
              </a:spcAft>
              <a:defRPr sz="3200">
                <a:solidFill>
                  <a:srgbClr val="959595"/>
                </a:solidFill>
                <a:latin typeface="Source Sans Pro Light" pitchFamily="34" charset="0"/>
              </a:defRPr>
            </a:lvl6pPr>
            <a:lvl7pPr marL="914400" fontAlgn="base">
              <a:spcBef>
                <a:spcPct val="0"/>
              </a:spcBef>
              <a:spcAft>
                <a:spcPct val="0"/>
              </a:spcAft>
              <a:defRPr sz="3200">
                <a:solidFill>
                  <a:srgbClr val="959595"/>
                </a:solidFill>
                <a:latin typeface="Source Sans Pro Light" pitchFamily="34" charset="0"/>
              </a:defRPr>
            </a:lvl7pPr>
            <a:lvl8pPr marL="1371600" fontAlgn="base">
              <a:spcBef>
                <a:spcPct val="0"/>
              </a:spcBef>
              <a:spcAft>
                <a:spcPct val="0"/>
              </a:spcAft>
              <a:defRPr sz="3200">
                <a:solidFill>
                  <a:srgbClr val="959595"/>
                </a:solidFill>
                <a:latin typeface="Source Sans Pro Light" pitchFamily="34" charset="0"/>
              </a:defRPr>
            </a:lvl8pPr>
            <a:lvl9pPr marL="1828800" fontAlgn="base">
              <a:spcBef>
                <a:spcPct val="0"/>
              </a:spcBef>
              <a:spcAft>
                <a:spcPct val="0"/>
              </a:spcAft>
              <a:defRPr sz="3200">
                <a:solidFill>
                  <a:srgbClr val="959595"/>
                </a:solidFill>
                <a:latin typeface="Source Sans Pro Light" pitchFamily="34" charset="0"/>
              </a:defRPr>
            </a:lvl9pPr>
          </a:lstStyle>
          <a:p>
            <a:pPr algn="just"/>
            <a:r>
              <a:rPr lang="en-US" b="1" cap="none" spc="50" dirty="0">
                <a:ln w="13500">
                  <a:solidFill>
                    <a:schemeClr val="accent1">
                      <a:shade val="2500"/>
                      <a:alpha val="6500"/>
                    </a:schemeClr>
                  </a:solidFill>
                  <a:prstDash val="solid"/>
                </a:ln>
                <a:solidFill>
                  <a:schemeClr val="accent4">
                    <a:lumMod val="75000"/>
                    <a:alpha val="95000"/>
                  </a:schemeClr>
                </a:solidFill>
                <a:effectLst>
                  <a:outerShdw blurRad="38100" dist="38100" dir="2700000" algn="tl">
                    <a:srgbClr val="000000">
                      <a:alpha val="43137"/>
                    </a:srgbClr>
                  </a:outerShdw>
                </a:effectLst>
                <a:latin typeface="Arial Black" pitchFamily="34" charset="0"/>
              </a:rPr>
              <a:t>COLOQUIO</a:t>
            </a:r>
          </a:p>
          <a:p>
            <a:pPr algn="just"/>
            <a:r>
              <a:rPr lang="en-US" sz="1800" b="1" cap="none" spc="50" dirty="0">
                <a:ln w="13500">
                  <a:solidFill>
                    <a:schemeClr val="accent1">
                      <a:shade val="2500"/>
                      <a:alpha val="6500"/>
                    </a:schemeClr>
                  </a:solidFill>
                  <a:prstDash val="solid"/>
                </a:ln>
                <a:solidFill>
                  <a:schemeClr val="accent4">
                    <a:lumMod val="75000"/>
                    <a:alpha val="95000"/>
                  </a:schemeClr>
                </a:solidFill>
                <a:effectLst>
                  <a:outerShdw blurRad="38100" dist="38100" dir="2700000" algn="tl">
                    <a:srgbClr val="000000">
                      <a:alpha val="43137"/>
                    </a:srgbClr>
                  </a:outerShdw>
                </a:effectLst>
              </a:rPr>
              <a:t>MAESTRÍA EN GESTIÓN INTEGRAL DE RIESGOS Y PROTECCIÓN CIVIL</a:t>
            </a:r>
          </a:p>
        </p:txBody>
      </p:sp>
      <p:sp>
        <p:nvSpPr>
          <p:cNvPr id="6" name="CuadroTexto 5">
            <a:extLst>
              <a:ext uri="{FF2B5EF4-FFF2-40B4-BE49-F238E27FC236}">
                <a16:creationId xmlns:a16="http://schemas.microsoft.com/office/drawing/2014/main" xmlns="" id="{B45357E2-6C53-499E-8E2F-D2E5044BC978}"/>
              </a:ext>
            </a:extLst>
          </p:cNvPr>
          <p:cNvSpPr txBox="1"/>
          <p:nvPr/>
        </p:nvSpPr>
        <p:spPr>
          <a:xfrm>
            <a:off x="503548" y="1988840"/>
            <a:ext cx="8136904" cy="4154984"/>
          </a:xfrm>
          <a:prstGeom prst="rect">
            <a:avLst/>
          </a:prstGeom>
          <a:noFill/>
        </p:spPr>
        <p:txBody>
          <a:bodyPr wrap="square" rtlCol="0">
            <a:spAutoFit/>
          </a:bodyPr>
          <a:lstStyle/>
          <a:p>
            <a:pPr marL="342900" indent="-342900" algn="just">
              <a:buClr>
                <a:srgbClr val="C7C317"/>
              </a:buClr>
              <a:buFont typeface="Wingdings" panose="05000000000000000000" pitchFamily="2" charset="2"/>
              <a:buChar char="v"/>
            </a:pPr>
            <a:r>
              <a:rPr lang="es-ES" sz="2400" b="1" dirty="0">
                <a:latin typeface="Arial" panose="020B0604020202020204" pitchFamily="34" charset="0"/>
                <a:cs typeface="Arial" panose="020B0604020202020204" pitchFamily="34" charset="0"/>
              </a:rPr>
              <a:t>En el análisis de la observación y revisando los resultados de la encuesta, se aprecia que la población objeto de estudio, mas que conocimiento, requiere de motivación a la acción.</a:t>
            </a:r>
          </a:p>
          <a:p>
            <a:pPr marL="342900" indent="-342900" algn="just">
              <a:buClr>
                <a:srgbClr val="C7C317"/>
              </a:buClr>
              <a:buFont typeface="Wingdings" panose="05000000000000000000" pitchFamily="2" charset="2"/>
              <a:buChar char="v"/>
            </a:pPr>
            <a:r>
              <a:rPr lang="es-ES" sz="2400" b="1" dirty="0">
                <a:latin typeface="Arial" panose="020B0604020202020204" pitchFamily="34" charset="0"/>
                <a:cs typeface="Arial" panose="020B0604020202020204" pitchFamily="34" charset="0"/>
              </a:rPr>
              <a:t>Es relevante saber que el nivel de preparación académica es de educación media superior para adelante.</a:t>
            </a:r>
          </a:p>
          <a:p>
            <a:pPr marL="342900" indent="-342900" algn="just">
              <a:buClr>
                <a:srgbClr val="C7C317"/>
              </a:buClr>
              <a:buFont typeface="Wingdings" panose="05000000000000000000" pitchFamily="2" charset="2"/>
              <a:buChar char="v"/>
            </a:pPr>
            <a:r>
              <a:rPr lang="es-ES" sz="2400" b="1" dirty="0">
                <a:latin typeface="Arial" panose="020B0604020202020204" pitchFamily="34" charset="0"/>
                <a:cs typeface="Arial" panose="020B0604020202020204" pitchFamily="34" charset="0"/>
              </a:rPr>
              <a:t>Los comentarios alrededor de la iniciativa de dirigir el proyecto de inducción hacia la protección civil fueron positivos y muchos están agradecidos y pendientes de lo que en la materia se va a proponer.</a:t>
            </a:r>
            <a:endParaRPr lang="es-MX" dirty="0"/>
          </a:p>
        </p:txBody>
      </p:sp>
    </p:spTree>
    <p:extLst>
      <p:ext uri="{BB962C8B-B14F-4D97-AF65-F5344CB8AC3E}">
        <p14:creationId xmlns:p14="http://schemas.microsoft.com/office/powerpoint/2010/main" val="323716054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0 Forma libre"/>
          <p:cNvSpPr/>
          <p:nvPr/>
        </p:nvSpPr>
        <p:spPr>
          <a:xfrm rot="5400000">
            <a:off x="3975151" y="-3972094"/>
            <a:ext cx="1202473" cy="9135224"/>
          </a:xfrm>
          <a:custGeom>
            <a:avLst/>
            <a:gdLst>
              <a:gd name="connsiteX0" fmla="*/ 0 w 4248150"/>
              <a:gd name="connsiteY0" fmla="*/ 0 h 6858000"/>
              <a:gd name="connsiteX1" fmla="*/ 2847975 w 4248150"/>
              <a:gd name="connsiteY1" fmla="*/ 0 h 6858000"/>
              <a:gd name="connsiteX2" fmla="*/ 4248150 w 4248150"/>
              <a:gd name="connsiteY2" fmla="*/ 2457450 h 6858000"/>
              <a:gd name="connsiteX3" fmla="*/ 2819400 w 4248150"/>
              <a:gd name="connsiteY3" fmla="*/ 6858000 h 6858000"/>
              <a:gd name="connsiteX4" fmla="*/ 0 w 4248150"/>
              <a:gd name="connsiteY4" fmla="*/ 6858000 h 6858000"/>
              <a:gd name="connsiteX5" fmla="*/ 0 w 4248150"/>
              <a:gd name="connsiteY5" fmla="*/ 0 h 6858000"/>
              <a:gd name="connsiteX0" fmla="*/ 1238250 w 4248150"/>
              <a:gd name="connsiteY0" fmla="*/ 85725 h 6858000"/>
              <a:gd name="connsiteX1" fmla="*/ 2847975 w 4248150"/>
              <a:gd name="connsiteY1" fmla="*/ 0 h 6858000"/>
              <a:gd name="connsiteX2" fmla="*/ 4248150 w 4248150"/>
              <a:gd name="connsiteY2" fmla="*/ 2457450 h 6858000"/>
              <a:gd name="connsiteX3" fmla="*/ 2819400 w 4248150"/>
              <a:gd name="connsiteY3" fmla="*/ 6858000 h 6858000"/>
              <a:gd name="connsiteX4" fmla="*/ 0 w 4248150"/>
              <a:gd name="connsiteY4" fmla="*/ 6858000 h 6858000"/>
              <a:gd name="connsiteX5" fmla="*/ 1238250 w 4248150"/>
              <a:gd name="connsiteY5" fmla="*/ 85725 h 6858000"/>
              <a:gd name="connsiteX0" fmla="*/ 895350 w 4248150"/>
              <a:gd name="connsiteY0" fmla="*/ 0 h 6858000"/>
              <a:gd name="connsiteX1" fmla="*/ 2847975 w 4248150"/>
              <a:gd name="connsiteY1" fmla="*/ 0 h 6858000"/>
              <a:gd name="connsiteX2" fmla="*/ 4248150 w 4248150"/>
              <a:gd name="connsiteY2" fmla="*/ 2457450 h 6858000"/>
              <a:gd name="connsiteX3" fmla="*/ 2819400 w 4248150"/>
              <a:gd name="connsiteY3" fmla="*/ 6858000 h 6858000"/>
              <a:gd name="connsiteX4" fmla="*/ 0 w 4248150"/>
              <a:gd name="connsiteY4" fmla="*/ 6858000 h 6858000"/>
              <a:gd name="connsiteX5" fmla="*/ 895350 w 4248150"/>
              <a:gd name="connsiteY5" fmla="*/ 0 h 6858000"/>
              <a:gd name="connsiteX0" fmla="*/ 1276350 w 4248150"/>
              <a:gd name="connsiteY0" fmla="*/ 266700 h 6858000"/>
              <a:gd name="connsiteX1" fmla="*/ 2847975 w 4248150"/>
              <a:gd name="connsiteY1" fmla="*/ 0 h 6858000"/>
              <a:gd name="connsiteX2" fmla="*/ 4248150 w 4248150"/>
              <a:gd name="connsiteY2" fmla="*/ 2457450 h 6858000"/>
              <a:gd name="connsiteX3" fmla="*/ 2819400 w 4248150"/>
              <a:gd name="connsiteY3" fmla="*/ 6858000 h 6858000"/>
              <a:gd name="connsiteX4" fmla="*/ 0 w 4248150"/>
              <a:gd name="connsiteY4" fmla="*/ 6858000 h 6858000"/>
              <a:gd name="connsiteX5" fmla="*/ 1276350 w 4248150"/>
              <a:gd name="connsiteY5" fmla="*/ 266700 h 6858000"/>
              <a:gd name="connsiteX0" fmla="*/ 1000125 w 4248150"/>
              <a:gd name="connsiteY0" fmla="*/ 171450 h 6858000"/>
              <a:gd name="connsiteX1" fmla="*/ 2847975 w 4248150"/>
              <a:gd name="connsiteY1" fmla="*/ 0 h 6858000"/>
              <a:gd name="connsiteX2" fmla="*/ 4248150 w 4248150"/>
              <a:gd name="connsiteY2" fmla="*/ 2457450 h 6858000"/>
              <a:gd name="connsiteX3" fmla="*/ 2819400 w 4248150"/>
              <a:gd name="connsiteY3" fmla="*/ 6858000 h 6858000"/>
              <a:gd name="connsiteX4" fmla="*/ 0 w 4248150"/>
              <a:gd name="connsiteY4" fmla="*/ 6858000 h 6858000"/>
              <a:gd name="connsiteX5" fmla="*/ 1000125 w 4248150"/>
              <a:gd name="connsiteY5" fmla="*/ 171450 h 6858000"/>
              <a:gd name="connsiteX0" fmla="*/ 895350 w 4248150"/>
              <a:gd name="connsiteY0" fmla="*/ 9525 h 6858000"/>
              <a:gd name="connsiteX1" fmla="*/ 2847975 w 4248150"/>
              <a:gd name="connsiteY1" fmla="*/ 0 h 6858000"/>
              <a:gd name="connsiteX2" fmla="*/ 4248150 w 4248150"/>
              <a:gd name="connsiteY2" fmla="*/ 2457450 h 6858000"/>
              <a:gd name="connsiteX3" fmla="*/ 2819400 w 4248150"/>
              <a:gd name="connsiteY3" fmla="*/ 6858000 h 6858000"/>
              <a:gd name="connsiteX4" fmla="*/ 0 w 4248150"/>
              <a:gd name="connsiteY4" fmla="*/ 6858000 h 6858000"/>
              <a:gd name="connsiteX5" fmla="*/ 895350 w 4248150"/>
              <a:gd name="connsiteY5" fmla="*/ 9525 h 6858000"/>
              <a:gd name="connsiteX0" fmla="*/ 0 w 3352800"/>
              <a:gd name="connsiteY0" fmla="*/ 9525 h 6896100"/>
              <a:gd name="connsiteX1" fmla="*/ 1952625 w 3352800"/>
              <a:gd name="connsiteY1" fmla="*/ 0 h 6896100"/>
              <a:gd name="connsiteX2" fmla="*/ 3352800 w 3352800"/>
              <a:gd name="connsiteY2" fmla="*/ 2457450 h 6896100"/>
              <a:gd name="connsiteX3" fmla="*/ 1924050 w 3352800"/>
              <a:gd name="connsiteY3" fmla="*/ 6858000 h 6896100"/>
              <a:gd name="connsiteX4" fmla="*/ 114300 w 3352800"/>
              <a:gd name="connsiteY4" fmla="*/ 6896100 h 6896100"/>
              <a:gd name="connsiteX5" fmla="*/ 0 w 3352800"/>
              <a:gd name="connsiteY5" fmla="*/ 9525 h 6896100"/>
              <a:gd name="connsiteX0" fmla="*/ 0 w 3352800"/>
              <a:gd name="connsiteY0" fmla="*/ 9525 h 6896100"/>
              <a:gd name="connsiteX1" fmla="*/ 1952625 w 3352800"/>
              <a:gd name="connsiteY1" fmla="*/ 0 h 6896100"/>
              <a:gd name="connsiteX2" fmla="*/ 3352800 w 3352800"/>
              <a:gd name="connsiteY2" fmla="*/ 2457450 h 6896100"/>
              <a:gd name="connsiteX3" fmla="*/ 1924050 w 3352800"/>
              <a:gd name="connsiteY3" fmla="*/ 6858000 h 6896100"/>
              <a:gd name="connsiteX4" fmla="*/ 9525 w 3352800"/>
              <a:gd name="connsiteY4" fmla="*/ 6896100 h 6896100"/>
              <a:gd name="connsiteX5" fmla="*/ 0 w 3352800"/>
              <a:gd name="connsiteY5" fmla="*/ 9525 h 6896100"/>
              <a:gd name="connsiteX0" fmla="*/ 0 w 3371849"/>
              <a:gd name="connsiteY0" fmla="*/ 9525 h 6896100"/>
              <a:gd name="connsiteX1" fmla="*/ 1952625 w 3371849"/>
              <a:gd name="connsiteY1" fmla="*/ 0 h 6896100"/>
              <a:gd name="connsiteX2" fmla="*/ 3371849 w 3371849"/>
              <a:gd name="connsiteY2" fmla="*/ 2143125 h 6896100"/>
              <a:gd name="connsiteX3" fmla="*/ 1924050 w 3371849"/>
              <a:gd name="connsiteY3" fmla="*/ 6858000 h 6896100"/>
              <a:gd name="connsiteX4" fmla="*/ 9525 w 3371849"/>
              <a:gd name="connsiteY4" fmla="*/ 6896100 h 6896100"/>
              <a:gd name="connsiteX5" fmla="*/ 0 w 3371849"/>
              <a:gd name="connsiteY5" fmla="*/ 9525 h 6896100"/>
              <a:gd name="connsiteX0" fmla="*/ 0 w 3400423"/>
              <a:gd name="connsiteY0" fmla="*/ 9525 h 6896100"/>
              <a:gd name="connsiteX1" fmla="*/ 1952625 w 3400423"/>
              <a:gd name="connsiteY1" fmla="*/ 0 h 6896100"/>
              <a:gd name="connsiteX2" fmla="*/ 3400423 w 3400423"/>
              <a:gd name="connsiteY2" fmla="*/ 2371725 h 6896100"/>
              <a:gd name="connsiteX3" fmla="*/ 1924050 w 3400423"/>
              <a:gd name="connsiteY3" fmla="*/ 6858000 h 6896100"/>
              <a:gd name="connsiteX4" fmla="*/ 9525 w 3400423"/>
              <a:gd name="connsiteY4" fmla="*/ 6896100 h 6896100"/>
              <a:gd name="connsiteX5" fmla="*/ 0 w 3400423"/>
              <a:gd name="connsiteY5" fmla="*/ 9525 h 6896100"/>
              <a:gd name="connsiteX0" fmla="*/ 0 w 3054433"/>
              <a:gd name="connsiteY0" fmla="*/ 9525 h 6896100"/>
              <a:gd name="connsiteX1" fmla="*/ 1952625 w 3054433"/>
              <a:gd name="connsiteY1" fmla="*/ 0 h 6896100"/>
              <a:gd name="connsiteX2" fmla="*/ 3054433 w 3054433"/>
              <a:gd name="connsiteY2" fmla="*/ 1753887 h 6896100"/>
              <a:gd name="connsiteX3" fmla="*/ 1924050 w 3054433"/>
              <a:gd name="connsiteY3" fmla="*/ 6858000 h 6896100"/>
              <a:gd name="connsiteX4" fmla="*/ 9525 w 3054433"/>
              <a:gd name="connsiteY4" fmla="*/ 6896100 h 6896100"/>
              <a:gd name="connsiteX5" fmla="*/ 0 w 3054433"/>
              <a:gd name="connsiteY5" fmla="*/ 9525 h 6896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54433" h="6896100">
                <a:moveTo>
                  <a:pt x="0" y="9525"/>
                </a:moveTo>
                <a:lnTo>
                  <a:pt x="1952625" y="0"/>
                </a:lnTo>
                <a:lnTo>
                  <a:pt x="3054433" y="1753887"/>
                </a:lnTo>
                <a:lnTo>
                  <a:pt x="1924050" y="6858000"/>
                </a:lnTo>
                <a:lnTo>
                  <a:pt x="9525" y="6896100"/>
                </a:lnTo>
                <a:lnTo>
                  <a:pt x="0" y="9525"/>
                </a:lnTo>
                <a:close/>
              </a:path>
            </a:pathLst>
          </a:custGeom>
          <a:gradFill flip="none" rotWithShape="1">
            <a:gsLst>
              <a:gs pos="44000">
                <a:schemeClr val="bg1">
                  <a:lumMod val="95000"/>
                  <a:alpha val="40000"/>
                </a:schemeClr>
              </a:gs>
              <a:gs pos="75000">
                <a:schemeClr val="bg1">
                  <a:lumMod val="85000"/>
                </a:schemeClr>
              </a:gs>
              <a:gs pos="92000">
                <a:schemeClr val="bg1">
                  <a:shade val="100000"/>
                  <a:satMod val="115000"/>
                </a:schemeClr>
              </a:gs>
            </a:gsLst>
            <a:path path="circle">
              <a:fillToRect l="100000" t="100000"/>
            </a:path>
            <a:tileRect r="-100000" b="-100000"/>
          </a:gra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3"/>
          </a:lnRef>
          <a:fillRef idx="1003">
            <a:schemeClr val="lt1"/>
          </a:fillRef>
          <a:effectRef idx="1">
            <a:schemeClr val="accent3"/>
          </a:effectRef>
          <a:fontRef idx="minor">
            <a:schemeClr val="dk1"/>
          </a:fontRef>
        </p:style>
        <p:txBody>
          <a:bodyPr anchor="ctr"/>
          <a:lstStyle/>
          <a:p>
            <a:pPr algn="ctr"/>
            <a:endParaRPr lang="es-MX">
              <a:solidFill>
                <a:schemeClr val="lt1"/>
              </a:solidFill>
            </a:endParaRPr>
          </a:p>
        </p:txBody>
      </p:sp>
      <p:sp>
        <p:nvSpPr>
          <p:cNvPr id="7" name="Rectángulo 6"/>
          <p:cNvSpPr/>
          <p:nvPr/>
        </p:nvSpPr>
        <p:spPr>
          <a:xfrm>
            <a:off x="467544" y="1340768"/>
            <a:ext cx="8062696" cy="830997"/>
          </a:xfrm>
          <a:prstGeom prst="rect">
            <a:avLst/>
          </a:prstGeom>
        </p:spPr>
        <p:txBody>
          <a:bodyPr wrap="square">
            <a:spAutoFit/>
          </a:bodyPr>
          <a:lstStyle/>
          <a:p>
            <a:pPr algn="ctr"/>
            <a:r>
              <a:rPr lang="es-MX" sz="2400" b="1" dirty="0">
                <a:latin typeface="Arial" panose="020B0604020202020204" pitchFamily="34" charset="0"/>
                <a:cs typeface="Arial" panose="020B0604020202020204" pitchFamily="34" charset="0"/>
              </a:rPr>
              <a:t>Conclusiones Generales para cumplir con los objetivos</a:t>
            </a:r>
          </a:p>
        </p:txBody>
      </p:sp>
      <p:sp>
        <p:nvSpPr>
          <p:cNvPr id="8" name="Title 13"/>
          <p:cNvSpPr txBox="1">
            <a:spLocks/>
          </p:cNvSpPr>
          <p:nvPr/>
        </p:nvSpPr>
        <p:spPr>
          <a:xfrm>
            <a:off x="8775" y="-22447"/>
            <a:ext cx="4707241" cy="1077218"/>
          </a:xfrm>
          <a:prstGeom prst="rect">
            <a:avLst/>
          </a:prstGeom>
          <a:noFill/>
          <a:ln>
            <a:noFill/>
          </a:ln>
        </p:spPr>
        <p:txBody>
          <a:bodyPr vert="horz" wrap="square" lIns="91440" tIns="45720" rIns="91440" bIns="45720" numCol="1" anchor="ctr" anchorCtr="0" compatLnSpc="1">
            <a:prstTxWarp prst="textNoShape">
              <a:avLst/>
            </a:prstTxWarp>
            <a:spAutoFit/>
          </a:bodyPr>
          <a:lstStyle>
            <a:defPPr>
              <a:defRPr lang="es-VE"/>
            </a:defPPr>
            <a:lvl1pPr algn="r" fontAlgn="base">
              <a:spcBef>
                <a:spcPct val="0"/>
              </a:spcBef>
              <a:spcAft>
                <a:spcPct val="0"/>
              </a:spcAft>
              <a:defRPr sz="2800">
                <a:solidFill>
                  <a:srgbClr val="02801A"/>
                </a:solidFill>
                <a:latin typeface="Arial" pitchFamily="34" charset="0"/>
                <a:ea typeface="+mj-ea"/>
                <a:cs typeface="Arial" pitchFamily="34" charset="0"/>
              </a:defRPr>
            </a:lvl1pPr>
            <a:lvl2pPr fontAlgn="base">
              <a:spcBef>
                <a:spcPct val="0"/>
              </a:spcBef>
              <a:spcAft>
                <a:spcPct val="0"/>
              </a:spcAft>
              <a:defRPr sz="3200">
                <a:solidFill>
                  <a:srgbClr val="959595"/>
                </a:solidFill>
                <a:latin typeface="Source Sans Pro Light" pitchFamily="34" charset="0"/>
              </a:defRPr>
            </a:lvl2pPr>
            <a:lvl3pPr fontAlgn="base">
              <a:spcBef>
                <a:spcPct val="0"/>
              </a:spcBef>
              <a:spcAft>
                <a:spcPct val="0"/>
              </a:spcAft>
              <a:defRPr sz="3200">
                <a:solidFill>
                  <a:srgbClr val="959595"/>
                </a:solidFill>
                <a:latin typeface="Source Sans Pro Light" pitchFamily="34" charset="0"/>
              </a:defRPr>
            </a:lvl3pPr>
            <a:lvl4pPr fontAlgn="base">
              <a:spcBef>
                <a:spcPct val="0"/>
              </a:spcBef>
              <a:spcAft>
                <a:spcPct val="0"/>
              </a:spcAft>
              <a:defRPr sz="3200">
                <a:solidFill>
                  <a:srgbClr val="959595"/>
                </a:solidFill>
                <a:latin typeface="Source Sans Pro Light" pitchFamily="34" charset="0"/>
              </a:defRPr>
            </a:lvl4pPr>
            <a:lvl5pPr fontAlgn="base">
              <a:spcBef>
                <a:spcPct val="0"/>
              </a:spcBef>
              <a:spcAft>
                <a:spcPct val="0"/>
              </a:spcAft>
              <a:defRPr sz="3200">
                <a:solidFill>
                  <a:srgbClr val="959595"/>
                </a:solidFill>
                <a:latin typeface="Source Sans Pro Light" pitchFamily="34" charset="0"/>
              </a:defRPr>
            </a:lvl5pPr>
            <a:lvl6pPr marL="457200" fontAlgn="base">
              <a:spcBef>
                <a:spcPct val="0"/>
              </a:spcBef>
              <a:spcAft>
                <a:spcPct val="0"/>
              </a:spcAft>
              <a:defRPr sz="3200">
                <a:solidFill>
                  <a:srgbClr val="959595"/>
                </a:solidFill>
                <a:latin typeface="Source Sans Pro Light" pitchFamily="34" charset="0"/>
              </a:defRPr>
            </a:lvl6pPr>
            <a:lvl7pPr marL="914400" fontAlgn="base">
              <a:spcBef>
                <a:spcPct val="0"/>
              </a:spcBef>
              <a:spcAft>
                <a:spcPct val="0"/>
              </a:spcAft>
              <a:defRPr sz="3200">
                <a:solidFill>
                  <a:srgbClr val="959595"/>
                </a:solidFill>
                <a:latin typeface="Source Sans Pro Light" pitchFamily="34" charset="0"/>
              </a:defRPr>
            </a:lvl7pPr>
            <a:lvl8pPr marL="1371600" fontAlgn="base">
              <a:spcBef>
                <a:spcPct val="0"/>
              </a:spcBef>
              <a:spcAft>
                <a:spcPct val="0"/>
              </a:spcAft>
              <a:defRPr sz="3200">
                <a:solidFill>
                  <a:srgbClr val="959595"/>
                </a:solidFill>
                <a:latin typeface="Source Sans Pro Light" pitchFamily="34" charset="0"/>
              </a:defRPr>
            </a:lvl8pPr>
            <a:lvl9pPr marL="1828800" fontAlgn="base">
              <a:spcBef>
                <a:spcPct val="0"/>
              </a:spcBef>
              <a:spcAft>
                <a:spcPct val="0"/>
              </a:spcAft>
              <a:defRPr sz="3200">
                <a:solidFill>
                  <a:srgbClr val="959595"/>
                </a:solidFill>
                <a:latin typeface="Source Sans Pro Light" pitchFamily="34" charset="0"/>
              </a:defRPr>
            </a:lvl9pPr>
          </a:lstStyle>
          <a:p>
            <a:pPr algn="just"/>
            <a:r>
              <a:rPr lang="en-US" b="1" cap="none" spc="50" dirty="0">
                <a:ln w="13500">
                  <a:solidFill>
                    <a:schemeClr val="accent1">
                      <a:shade val="2500"/>
                      <a:alpha val="6500"/>
                    </a:schemeClr>
                  </a:solidFill>
                  <a:prstDash val="solid"/>
                </a:ln>
                <a:solidFill>
                  <a:schemeClr val="accent4">
                    <a:lumMod val="75000"/>
                    <a:alpha val="95000"/>
                  </a:schemeClr>
                </a:solidFill>
                <a:effectLst>
                  <a:outerShdw blurRad="38100" dist="38100" dir="2700000" algn="tl">
                    <a:srgbClr val="000000">
                      <a:alpha val="43137"/>
                    </a:srgbClr>
                  </a:outerShdw>
                </a:effectLst>
                <a:latin typeface="Arial Black" pitchFamily="34" charset="0"/>
              </a:rPr>
              <a:t>COLOQUIO</a:t>
            </a:r>
          </a:p>
          <a:p>
            <a:pPr algn="just"/>
            <a:r>
              <a:rPr lang="en-US" sz="1800" b="1" cap="none" spc="50" dirty="0">
                <a:ln w="13500">
                  <a:solidFill>
                    <a:schemeClr val="accent1">
                      <a:shade val="2500"/>
                      <a:alpha val="6500"/>
                    </a:schemeClr>
                  </a:solidFill>
                  <a:prstDash val="solid"/>
                </a:ln>
                <a:solidFill>
                  <a:schemeClr val="accent4">
                    <a:lumMod val="75000"/>
                    <a:alpha val="95000"/>
                  </a:schemeClr>
                </a:solidFill>
                <a:effectLst>
                  <a:outerShdw blurRad="38100" dist="38100" dir="2700000" algn="tl">
                    <a:srgbClr val="000000">
                      <a:alpha val="43137"/>
                    </a:srgbClr>
                  </a:outerShdw>
                </a:effectLst>
              </a:rPr>
              <a:t>MAESTRÍA EN GESTIÓN INTEGRAL DE RIESGOS Y PROTECCIÓN CIVIL</a:t>
            </a:r>
          </a:p>
        </p:txBody>
      </p:sp>
      <p:sp>
        <p:nvSpPr>
          <p:cNvPr id="6" name="CuadroTexto 5">
            <a:extLst>
              <a:ext uri="{FF2B5EF4-FFF2-40B4-BE49-F238E27FC236}">
                <a16:creationId xmlns:a16="http://schemas.microsoft.com/office/drawing/2014/main" xmlns="" id="{EE4AF547-49B8-48EB-A918-3D03969A4ABC}"/>
              </a:ext>
            </a:extLst>
          </p:cNvPr>
          <p:cNvSpPr txBox="1"/>
          <p:nvPr/>
        </p:nvSpPr>
        <p:spPr>
          <a:xfrm>
            <a:off x="503548" y="2315778"/>
            <a:ext cx="8136904" cy="830997"/>
          </a:xfrm>
          <a:prstGeom prst="rect">
            <a:avLst/>
          </a:prstGeom>
          <a:noFill/>
        </p:spPr>
        <p:txBody>
          <a:bodyPr wrap="square" rtlCol="0">
            <a:spAutoFit/>
          </a:bodyPr>
          <a:lstStyle/>
          <a:p>
            <a:pPr marL="342900" indent="-342900" algn="just">
              <a:buClr>
                <a:srgbClr val="C7C317"/>
              </a:buClr>
              <a:buFont typeface="Wingdings" panose="05000000000000000000" pitchFamily="2" charset="2"/>
              <a:buChar char="v"/>
            </a:pPr>
            <a:r>
              <a:rPr lang="es-ES" sz="2400" b="1" dirty="0">
                <a:latin typeface="Arial" panose="020B0604020202020204" pitchFamily="34" charset="0"/>
                <a:cs typeface="Arial" panose="020B0604020202020204" pitchFamily="34" charset="0"/>
              </a:rPr>
              <a:t>Aún se harán las evaluaciones de los resultados obtenidos</a:t>
            </a:r>
            <a:endParaRPr lang="es-MX" dirty="0"/>
          </a:p>
        </p:txBody>
      </p:sp>
    </p:spTree>
    <p:extLst>
      <p:ext uri="{BB962C8B-B14F-4D97-AF65-F5344CB8AC3E}">
        <p14:creationId xmlns:p14="http://schemas.microsoft.com/office/powerpoint/2010/main" val="259772067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0 Forma libre"/>
          <p:cNvSpPr/>
          <p:nvPr/>
        </p:nvSpPr>
        <p:spPr>
          <a:xfrm rot="5400000">
            <a:off x="3975151" y="-3972094"/>
            <a:ext cx="1202473" cy="9135224"/>
          </a:xfrm>
          <a:custGeom>
            <a:avLst/>
            <a:gdLst>
              <a:gd name="connsiteX0" fmla="*/ 0 w 4248150"/>
              <a:gd name="connsiteY0" fmla="*/ 0 h 6858000"/>
              <a:gd name="connsiteX1" fmla="*/ 2847975 w 4248150"/>
              <a:gd name="connsiteY1" fmla="*/ 0 h 6858000"/>
              <a:gd name="connsiteX2" fmla="*/ 4248150 w 4248150"/>
              <a:gd name="connsiteY2" fmla="*/ 2457450 h 6858000"/>
              <a:gd name="connsiteX3" fmla="*/ 2819400 w 4248150"/>
              <a:gd name="connsiteY3" fmla="*/ 6858000 h 6858000"/>
              <a:gd name="connsiteX4" fmla="*/ 0 w 4248150"/>
              <a:gd name="connsiteY4" fmla="*/ 6858000 h 6858000"/>
              <a:gd name="connsiteX5" fmla="*/ 0 w 4248150"/>
              <a:gd name="connsiteY5" fmla="*/ 0 h 6858000"/>
              <a:gd name="connsiteX0" fmla="*/ 1238250 w 4248150"/>
              <a:gd name="connsiteY0" fmla="*/ 85725 h 6858000"/>
              <a:gd name="connsiteX1" fmla="*/ 2847975 w 4248150"/>
              <a:gd name="connsiteY1" fmla="*/ 0 h 6858000"/>
              <a:gd name="connsiteX2" fmla="*/ 4248150 w 4248150"/>
              <a:gd name="connsiteY2" fmla="*/ 2457450 h 6858000"/>
              <a:gd name="connsiteX3" fmla="*/ 2819400 w 4248150"/>
              <a:gd name="connsiteY3" fmla="*/ 6858000 h 6858000"/>
              <a:gd name="connsiteX4" fmla="*/ 0 w 4248150"/>
              <a:gd name="connsiteY4" fmla="*/ 6858000 h 6858000"/>
              <a:gd name="connsiteX5" fmla="*/ 1238250 w 4248150"/>
              <a:gd name="connsiteY5" fmla="*/ 85725 h 6858000"/>
              <a:gd name="connsiteX0" fmla="*/ 895350 w 4248150"/>
              <a:gd name="connsiteY0" fmla="*/ 0 h 6858000"/>
              <a:gd name="connsiteX1" fmla="*/ 2847975 w 4248150"/>
              <a:gd name="connsiteY1" fmla="*/ 0 h 6858000"/>
              <a:gd name="connsiteX2" fmla="*/ 4248150 w 4248150"/>
              <a:gd name="connsiteY2" fmla="*/ 2457450 h 6858000"/>
              <a:gd name="connsiteX3" fmla="*/ 2819400 w 4248150"/>
              <a:gd name="connsiteY3" fmla="*/ 6858000 h 6858000"/>
              <a:gd name="connsiteX4" fmla="*/ 0 w 4248150"/>
              <a:gd name="connsiteY4" fmla="*/ 6858000 h 6858000"/>
              <a:gd name="connsiteX5" fmla="*/ 895350 w 4248150"/>
              <a:gd name="connsiteY5" fmla="*/ 0 h 6858000"/>
              <a:gd name="connsiteX0" fmla="*/ 1276350 w 4248150"/>
              <a:gd name="connsiteY0" fmla="*/ 266700 h 6858000"/>
              <a:gd name="connsiteX1" fmla="*/ 2847975 w 4248150"/>
              <a:gd name="connsiteY1" fmla="*/ 0 h 6858000"/>
              <a:gd name="connsiteX2" fmla="*/ 4248150 w 4248150"/>
              <a:gd name="connsiteY2" fmla="*/ 2457450 h 6858000"/>
              <a:gd name="connsiteX3" fmla="*/ 2819400 w 4248150"/>
              <a:gd name="connsiteY3" fmla="*/ 6858000 h 6858000"/>
              <a:gd name="connsiteX4" fmla="*/ 0 w 4248150"/>
              <a:gd name="connsiteY4" fmla="*/ 6858000 h 6858000"/>
              <a:gd name="connsiteX5" fmla="*/ 1276350 w 4248150"/>
              <a:gd name="connsiteY5" fmla="*/ 266700 h 6858000"/>
              <a:gd name="connsiteX0" fmla="*/ 1000125 w 4248150"/>
              <a:gd name="connsiteY0" fmla="*/ 171450 h 6858000"/>
              <a:gd name="connsiteX1" fmla="*/ 2847975 w 4248150"/>
              <a:gd name="connsiteY1" fmla="*/ 0 h 6858000"/>
              <a:gd name="connsiteX2" fmla="*/ 4248150 w 4248150"/>
              <a:gd name="connsiteY2" fmla="*/ 2457450 h 6858000"/>
              <a:gd name="connsiteX3" fmla="*/ 2819400 w 4248150"/>
              <a:gd name="connsiteY3" fmla="*/ 6858000 h 6858000"/>
              <a:gd name="connsiteX4" fmla="*/ 0 w 4248150"/>
              <a:gd name="connsiteY4" fmla="*/ 6858000 h 6858000"/>
              <a:gd name="connsiteX5" fmla="*/ 1000125 w 4248150"/>
              <a:gd name="connsiteY5" fmla="*/ 171450 h 6858000"/>
              <a:gd name="connsiteX0" fmla="*/ 895350 w 4248150"/>
              <a:gd name="connsiteY0" fmla="*/ 9525 h 6858000"/>
              <a:gd name="connsiteX1" fmla="*/ 2847975 w 4248150"/>
              <a:gd name="connsiteY1" fmla="*/ 0 h 6858000"/>
              <a:gd name="connsiteX2" fmla="*/ 4248150 w 4248150"/>
              <a:gd name="connsiteY2" fmla="*/ 2457450 h 6858000"/>
              <a:gd name="connsiteX3" fmla="*/ 2819400 w 4248150"/>
              <a:gd name="connsiteY3" fmla="*/ 6858000 h 6858000"/>
              <a:gd name="connsiteX4" fmla="*/ 0 w 4248150"/>
              <a:gd name="connsiteY4" fmla="*/ 6858000 h 6858000"/>
              <a:gd name="connsiteX5" fmla="*/ 895350 w 4248150"/>
              <a:gd name="connsiteY5" fmla="*/ 9525 h 6858000"/>
              <a:gd name="connsiteX0" fmla="*/ 0 w 3352800"/>
              <a:gd name="connsiteY0" fmla="*/ 9525 h 6896100"/>
              <a:gd name="connsiteX1" fmla="*/ 1952625 w 3352800"/>
              <a:gd name="connsiteY1" fmla="*/ 0 h 6896100"/>
              <a:gd name="connsiteX2" fmla="*/ 3352800 w 3352800"/>
              <a:gd name="connsiteY2" fmla="*/ 2457450 h 6896100"/>
              <a:gd name="connsiteX3" fmla="*/ 1924050 w 3352800"/>
              <a:gd name="connsiteY3" fmla="*/ 6858000 h 6896100"/>
              <a:gd name="connsiteX4" fmla="*/ 114300 w 3352800"/>
              <a:gd name="connsiteY4" fmla="*/ 6896100 h 6896100"/>
              <a:gd name="connsiteX5" fmla="*/ 0 w 3352800"/>
              <a:gd name="connsiteY5" fmla="*/ 9525 h 6896100"/>
              <a:gd name="connsiteX0" fmla="*/ 0 w 3352800"/>
              <a:gd name="connsiteY0" fmla="*/ 9525 h 6896100"/>
              <a:gd name="connsiteX1" fmla="*/ 1952625 w 3352800"/>
              <a:gd name="connsiteY1" fmla="*/ 0 h 6896100"/>
              <a:gd name="connsiteX2" fmla="*/ 3352800 w 3352800"/>
              <a:gd name="connsiteY2" fmla="*/ 2457450 h 6896100"/>
              <a:gd name="connsiteX3" fmla="*/ 1924050 w 3352800"/>
              <a:gd name="connsiteY3" fmla="*/ 6858000 h 6896100"/>
              <a:gd name="connsiteX4" fmla="*/ 9525 w 3352800"/>
              <a:gd name="connsiteY4" fmla="*/ 6896100 h 6896100"/>
              <a:gd name="connsiteX5" fmla="*/ 0 w 3352800"/>
              <a:gd name="connsiteY5" fmla="*/ 9525 h 6896100"/>
              <a:gd name="connsiteX0" fmla="*/ 0 w 3371849"/>
              <a:gd name="connsiteY0" fmla="*/ 9525 h 6896100"/>
              <a:gd name="connsiteX1" fmla="*/ 1952625 w 3371849"/>
              <a:gd name="connsiteY1" fmla="*/ 0 h 6896100"/>
              <a:gd name="connsiteX2" fmla="*/ 3371849 w 3371849"/>
              <a:gd name="connsiteY2" fmla="*/ 2143125 h 6896100"/>
              <a:gd name="connsiteX3" fmla="*/ 1924050 w 3371849"/>
              <a:gd name="connsiteY3" fmla="*/ 6858000 h 6896100"/>
              <a:gd name="connsiteX4" fmla="*/ 9525 w 3371849"/>
              <a:gd name="connsiteY4" fmla="*/ 6896100 h 6896100"/>
              <a:gd name="connsiteX5" fmla="*/ 0 w 3371849"/>
              <a:gd name="connsiteY5" fmla="*/ 9525 h 6896100"/>
              <a:gd name="connsiteX0" fmla="*/ 0 w 3400423"/>
              <a:gd name="connsiteY0" fmla="*/ 9525 h 6896100"/>
              <a:gd name="connsiteX1" fmla="*/ 1952625 w 3400423"/>
              <a:gd name="connsiteY1" fmla="*/ 0 h 6896100"/>
              <a:gd name="connsiteX2" fmla="*/ 3400423 w 3400423"/>
              <a:gd name="connsiteY2" fmla="*/ 2371725 h 6896100"/>
              <a:gd name="connsiteX3" fmla="*/ 1924050 w 3400423"/>
              <a:gd name="connsiteY3" fmla="*/ 6858000 h 6896100"/>
              <a:gd name="connsiteX4" fmla="*/ 9525 w 3400423"/>
              <a:gd name="connsiteY4" fmla="*/ 6896100 h 6896100"/>
              <a:gd name="connsiteX5" fmla="*/ 0 w 3400423"/>
              <a:gd name="connsiteY5" fmla="*/ 9525 h 6896100"/>
              <a:gd name="connsiteX0" fmla="*/ 0 w 3054433"/>
              <a:gd name="connsiteY0" fmla="*/ 9525 h 6896100"/>
              <a:gd name="connsiteX1" fmla="*/ 1952625 w 3054433"/>
              <a:gd name="connsiteY1" fmla="*/ 0 h 6896100"/>
              <a:gd name="connsiteX2" fmla="*/ 3054433 w 3054433"/>
              <a:gd name="connsiteY2" fmla="*/ 1753887 h 6896100"/>
              <a:gd name="connsiteX3" fmla="*/ 1924050 w 3054433"/>
              <a:gd name="connsiteY3" fmla="*/ 6858000 h 6896100"/>
              <a:gd name="connsiteX4" fmla="*/ 9525 w 3054433"/>
              <a:gd name="connsiteY4" fmla="*/ 6896100 h 6896100"/>
              <a:gd name="connsiteX5" fmla="*/ 0 w 3054433"/>
              <a:gd name="connsiteY5" fmla="*/ 9525 h 6896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54433" h="6896100">
                <a:moveTo>
                  <a:pt x="0" y="9525"/>
                </a:moveTo>
                <a:lnTo>
                  <a:pt x="1952625" y="0"/>
                </a:lnTo>
                <a:lnTo>
                  <a:pt x="3054433" y="1753887"/>
                </a:lnTo>
                <a:lnTo>
                  <a:pt x="1924050" y="6858000"/>
                </a:lnTo>
                <a:lnTo>
                  <a:pt x="9525" y="6896100"/>
                </a:lnTo>
                <a:lnTo>
                  <a:pt x="0" y="9525"/>
                </a:lnTo>
                <a:close/>
              </a:path>
            </a:pathLst>
          </a:custGeom>
          <a:gradFill flip="none" rotWithShape="1">
            <a:gsLst>
              <a:gs pos="44000">
                <a:schemeClr val="bg1">
                  <a:lumMod val="95000"/>
                  <a:alpha val="40000"/>
                </a:schemeClr>
              </a:gs>
              <a:gs pos="75000">
                <a:schemeClr val="bg1">
                  <a:lumMod val="85000"/>
                </a:schemeClr>
              </a:gs>
              <a:gs pos="92000">
                <a:schemeClr val="bg1">
                  <a:shade val="100000"/>
                  <a:satMod val="115000"/>
                </a:schemeClr>
              </a:gs>
            </a:gsLst>
            <a:path path="circle">
              <a:fillToRect l="100000" t="100000"/>
            </a:path>
            <a:tileRect r="-100000" b="-100000"/>
          </a:gra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3"/>
          </a:lnRef>
          <a:fillRef idx="1003">
            <a:schemeClr val="lt1"/>
          </a:fillRef>
          <a:effectRef idx="1">
            <a:schemeClr val="accent3"/>
          </a:effectRef>
          <a:fontRef idx="minor">
            <a:schemeClr val="dk1"/>
          </a:fontRef>
        </p:style>
        <p:txBody>
          <a:bodyPr anchor="ctr"/>
          <a:lstStyle/>
          <a:p>
            <a:pPr algn="ctr"/>
            <a:endParaRPr lang="es-MX">
              <a:solidFill>
                <a:schemeClr val="lt1"/>
              </a:solidFill>
            </a:endParaRPr>
          </a:p>
        </p:txBody>
      </p:sp>
      <p:sp>
        <p:nvSpPr>
          <p:cNvPr id="7" name="Rectángulo 6"/>
          <p:cNvSpPr/>
          <p:nvPr/>
        </p:nvSpPr>
        <p:spPr>
          <a:xfrm>
            <a:off x="539552" y="1412776"/>
            <a:ext cx="8062696" cy="1200329"/>
          </a:xfrm>
          <a:prstGeom prst="rect">
            <a:avLst/>
          </a:prstGeom>
        </p:spPr>
        <p:txBody>
          <a:bodyPr wrap="square">
            <a:spAutoFit/>
          </a:bodyPr>
          <a:lstStyle/>
          <a:p>
            <a:pPr algn="ctr"/>
            <a:r>
              <a:rPr lang="es-MX" sz="2400" b="1" dirty="0">
                <a:latin typeface="Arial" panose="020B0604020202020204" pitchFamily="34" charset="0"/>
                <a:cs typeface="Arial" panose="020B0604020202020204" pitchFamily="34" charset="0"/>
              </a:rPr>
              <a:t>Recomendaciones y propuesta de mejora en la Gestión Integral del Riesgo de Desastres y Protección Civil</a:t>
            </a:r>
          </a:p>
        </p:txBody>
      </p:sp>
      <p:sp>
        <p:nvSpPr>
          <p:cNvPr id="8" name="Title 13"/>
          <p:cNvSpPr txBox="1">
            <a:spLocks/>
          </p:cNvSpPr>
          <p:nvPr/>
        </p:nvSpPr>
        <p:spPr>
          <a:xfrm>
            <a:off x="8775" y="-22447"/>
            <a:ext cx="4707241" cy="1077218"/>
          </a:xfrm>
          <a:prstGeom prst="rect">
            <a:avLst/>
          </a:prstGeom>
          <a:noFill/>
          <a:ln>
            <a:noFill/>
          </a:ln>
        </p:spPr>
        <p:txBody>
          <a:bodyPr vert="horz" wrap="square" lIns="91440" tIns="45720" rIns="91440" bIns="45720" numCol="1" anchor="ctr" anchorCtr="0" compatLnSpc="1">
            <a:prstTxWarp prst="textNoShape">
              <a:avLst/>
            </a:prstTxWarp>
            <a:spAutoFit/>
          </a:bodyPr>
          <a:lstStyle>
            <a:defPPr>
              <a:defRPr lang="es-VE"/>
            </a:defPPr>
            <a:lvl1pPr algn="r" fontAlgn="base">
              <a:spcBef>
                <a:spcPct val="0"/>
              </a:spcBef>
              <a:spcAft>
                <a:spcPct val="0"/>
              </a:spcAft>
              <a:defRPr sz="2800">
                <a:solidFill>
                  <a:srgbClr val="02801A"/>
                </a:solidFill>
                <a:latin typeface="Arial" pitchFamily="34" charset="0"/>
                <a:ea typeface="+mj-ea"/>
                <a:cs typeface="Arial" pitchFamily="34" charset="0"/>
              </a:defRPr>
            </a:lvl1pPr>
            <a:lvl2pPr fontAlgn="base">
              <a:spcBef>
                <a:spcPct val="0"/>
              </a:spcBef>
              <a:spcAft>
                <a:spcPct val="0"/>
              </a:spcAft>
              <a:defRPr sz="3200">
                <a:solidFill>
                  <a:srgbClr val="959595"/>
                </a:solidFill>
                <a:latin typeface="Source Sans Pro Light" pitchFamily="34" charset="0"/>
              </a:defRPr>
            </a:lvl2pPr>
            <a:lvl3pPr fontAlgn="base">
              <a:spcBef>
                <a:spcPct val="0"/>
              </a:spcBef>
              <a:spcAft>
                <a:spcPct val="0"/>
              </a:spcAft>
              <a:defRPr sz="3200">
                <a:solidFill>
                  <a:srgbClr val="959595"/>
                </a:solidFill>
                <a:latin typeface="Source Sans Pro Light" pitchFamily="34" charset="0"/>
              </a:defRPr>
            </a:lvl3pPr>
            <a:lvl4pPr fontAlgn="base">
              <a:spcBef>
                <a:spcPct val="0"/>
              </a:spcBef>
              <a:spcAft>
                <a:spcPct val="0"/>
              </a:spcAft>
              <a:defRPr sz="3200">
                <a:solidFill>
                  <a:srgbClr val="959595"/>
                </a:solidFill>
                <a:latin typeface="Source Sans Pro Light" pitchFamily="34" charset="0"/>
              </a:defRPr>
            </a:lvl4pPr>
            <a:lvl5pPr fontAlgn="base">
              <a:spcBef>
                <a:spcPct val="0"/>
              </a:spcBef>
              <a:spcAft>
                <a:spcPct val="0"/>
              </a:spcAft>
              <a:defRPr sz="3200">
                <a:solidFill>
                  <a:srgbClr val="959595"/>
                </a:solidFill>
                <a:latin typeface="Source Sans Pro Light" pitchFamily="34" charset="0"/>
              </a:defRPr>
            </a:lvl5pPr>
            <a:lvl6pPr marL="457200" fontAlgn="base">
              <a:spcBef>
                <a:spcPct val="0"/>
              </a:spcBef>
              <a:spcAft>
                <a:spcPct val="0"/>
              </a:spcAft>
              <a:defRPr sz="3200">
                <a:solidFill>
                  <a:srgbClr val="959595"/>
                </a:solidFill>
                <a:latin typeface="Source Sans Pro Light" pitchFamily="34" charset="0"/>
              </a:defRPr>
            </a:lvl6pPr>
            <a:lvl7pPr marL="914400" fontAlgn="base">
              <a:spcBef>
                <a:spcPct val="0"/>
              </a:spcBef>
              <a:spcAft>
                <a:spcPct val="0"/>
              </a:spcAft>
              <a:defRPr sz="3200">
                <a:solidFill>
                  <a:srgbClr val="959595"/>
                </a:solidFill>
                <a:latin typeface="Source Sans Pro Light" pitchFamily="34" charset="0"/>
              </a:defRPr>
            </a:lvl7pPr>
            <a:lvl8pPr marL="1371600" fontAlgn="base">
              <a:spcBef>
                <a:spcPct val="0"/>
              </a:spcBef>
              <a:spcAft>
                <a:spcPct val="0"/>
              </a:spcAft>
              <a:defRPr sz="3200">
                <a:solidFill>
                  <a:srgbClr val="959595"/>
                </a:solidFill>
                <a:latin typeface="Source Sans Pro Light" pitchFamily="34" charset="0"/>
              </a:defRPr>
            </a:lvl8pPr>
            <a:lvl9pPr marL="1828800" fontAlgn="base">
              <a:spcBef>
                <a:spcPct val="0"/>
              </a:spcBef>
              <a:spcAft>
                <a:spcPct val="0"/>
              </a:spcAft>
              <a:defRPr sz="3200">
                <a:solidFill>
                  <a:srgbClr val="959595"/>
                </a:solidFill>
                <a:latin typeface="Source Sans Pro Light" pitchFamily="34" charset="0"/>
              </a:defRPr>
            </a:lvl9pPr>
          </a:lstStyle>
          <a:p>
            <a:pPr algn="just"/>
            <a:r>
              <a:rPr lang="en-US" b="1" cap="none" spc="50" dirty="0">
                <a:ln w="13500">
                  <a:solidFill>
                    <a:schemeClr val="accent1">
                      <a:shade val="2500"/>
                      <a:alpha val="6500"/>
                    </a:schemeClr>
                  </a:solidFill>
                  <a:prstDash val="solid"/>
                </a:ln>
                <a:solidFill>
                  <a:schemeClr val="accent4">
                    <a:lumMod val="75000"/>
                    <a:alpha val="95000"/>
                  </a:schemeClr>
                </a:solidFill>
                <a:effectLst>
                  <a:outerShdw blurRad="38100" dist="38100" dir="2700000" algn="tl">
                    <a:srgbClr val="000000">
                      <a:alpha val="43137"/>
                    </a:srgbClr>
                  </a:outerShdw>
                </a:effectLst>
                <a:latin typeface="Arial Black" pitchFamily="34" charset="0"/>
              </a:rPr>
              <a:t>COLOQUIO</a:t>
            </a:r>
          </a:p>
          <a:p>
            <a:pPr algn="just"/>
            <a:r>
              <a:rPr lang="en-US" sz="1800" b="1" cap="none" spc="50" dirty="0">
                <a:ln w="13500">
                  <a:solidFill>
                    <a:schemeClr val="accent1">
                      <a:shade val="2500"/>
                      <a:alpha val="6500"/>
                    </a:schemeClr>
                  </a:solidFill>
                  <a:prstDash val="solid"/>
                </a:ln>
                <a:solidFill>
                  <a:schemeClr val="accent4">
                    <a:lumMod val="75000"/>
                    <a:alpha val="95000"/>
                  </a:schemeClr>
                </a:solidFill>
                <a:effectLst>
                  <a:outerShdw blurRad="38100" dist="38100" dir="2700000" algn="tl">
                    <a:srgbClr val="000000">
                      <a:alpha val="43137"/>
                    </a:srgbClr>
                  </a:outerShdw>
                </a:effectLst>
              </a:rPr>
              <a:t>MAESTRÍA EN GESTIÓN INTEGRAL DE RIESGOS Y PROTECCIÓN CIVIL</a:t>
            </a:r>
          </a:p>
        </p:txBody>
      </p:sp>
      <p:sp>
        <p:nvSpPr>
          <p:cNvPr id="6" name="CuadroTexto 5">
            <a:extLst>
              <a:ext uri="{FF2B5EF4-FFF2-40B4-BE49-F238E27FC236}">
                <a16:creationId xmlns:a16="http://schemas.microsoft.com/office/drawing/2014/main" xmlns="" id="{3653CE97-AC1C-4091-A0DA-C7E62FA70AC6}"/>
              </a:ext>
            </a:extLst>
          </p:cNvPr>
          <p:cNvSpPr txBox="1"/>
          <p:nvPr/>
        </p:nvSpPr>
        <p:spPr>
          <a:xfrm>
            <a:off x="435307" y="2647537"/>
            <a:ext cx="8136904" cy="3323987"/>
          </a:xfrm>
          <a:prstGeom prst="rect">
            <a:avLst/>
          </a:prstGeom>
          <a:noFill/>
        </p:spPr>
        <p:txBody>
          <a:bodyPr wrap="square" rtlCol="0">
            <a:spAutoFit/>
          </a:bodyPr>
          <a:lstStyle/>
          <a:p>
            <a:pPr algn="just">
              <a:buClr>
                <a:srgbClr val="C7C317"/>
              </a:buClr>
            </a:pPr>
            <a:r>
              <a:rPr lang="es-ES" sz="2400" b="1" dirty="0">
                <a:latin typeface="Arial" panose="020B0604020202020204" pitchFamily="34" charset="0"/>
                <a:cs typeface="Arial" panose="020B0604020202020204" pitchFamily="34" charset="0"/>
              </a:rPr>
              <a:t>Se recomienda la creación del Ministerio de Gestión Integral del Riesgo y Protección Civil, como uno de los apoyos directos desde la Junta de Oficiales de la organización.</a:t>
            </a:r>
          </a:p>
          <a:p>
            <a:pPr algn="just">
              <a:buClr>
                <a:srgbClr val="C7C317"/>
              </a:buClr>
            </a:pPr>
            <a:r>
              <a:rPr lang="es-ES" sz="2400" b="1" dirty="0">
                <a:latin typeface="Arial" panose="020B0604020202020204" pitchFamily="34" charset="0"/>
                <a:cs typeface="Arial" panose="020B0604020202020204" pitchFamily="34" charset="0"/>
              </a:rPr>
              <a:t>Conformar un grupo multidisciplinario de especialistas que sesionen constantemente para lograr el seguimiento de las recomendaciones en la materia de la prevención y autoprotección.</a:t>
            </a:r>
          </a:p>
          <a:p>
            <a:pPr algn="just">
              <a:buClr>
                <a:srgbClr val="C7C317"/>
              </a:buClr>
            </a:pPr>
            <a:endParaRPr lang="es-MX" dirty="0"/>
          </a:p>
        </p:txBody>
      </p:sp>
    </p:spTree>
    <p:extLst>
      <p:ext uri="{BB962C8B-B14F-4D97-AF65-F5344CB8AC3E}">
        <p14:creationId xmlns:p14="http://schemas.microsoft.com/office/powerpoint/2010/main" val="405903669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10 Forma libre"/>
          <p:cNvSpPr/>
          <p:nvPr/>
        </p:nvSpPr>
        <p:spPr>
          <a:xfrm rot="16200000">
            <a:off x="4360142" y="2143493"/>
            <a:ext cx="2721501" cy="6762280"/>
          </a:xfrm>
          <a:custGeom>
            <a:avLst/>
            <a:gdLst>
              <a:gd name="connsiteX0" fmla="*/ 0 w 4248150"/>
              <a:gd name="connsiteY0" fmla="*/ 0 h 6858000"/>
              <a:gd name="connsiteX1" fmla="*/ 2847975 w 4248150"/>
              <a:gd name="connsiteY1" fmla="*/ 0 h 6858000"/>
              <a:gd name="connsiteX2" fmla="*/ 4248150 w 4248150"/>
              <a:gd name="connsiteY2" fmla="*/ 2457450 h 6858000"/>
              <a:gd name="connsiteX3" fmla="*/ 2819400 w 4248150"/>
              <a:gd name="connsiteY3" fmla="*/ 6858000 h 6858000"/>
              <a:gd name="connsiteX4" fmla="*/ 0 w 4248150"/>
              <a:gd name="connsiteY4" fmla="*/ 6858000 h 6858000"/>
              <a:gd name="connsiteX5" fmla="*/ 0 w 4248150"/>
              <a:gd name="connsiteY5" fmla="*/ 0 h 6858000"/>
              <a:gd name="connsiteX0" fmla="*/ 1238250 w 4248150"/>
              <a:gd name="connsiteY0" fmla="*/ 85725 h 6858000"/>
              <a:gd name="connsiteX1" fmla="*/ 2847975 w 4248150"/>
              <a:gd name="connsiteY1" fmla="*/ 0 h 6858000"/>
              <a:gd name="connsiteX2" fmla="*/ 4248150 w 4248150"/>
              <a:gd name="connsiteY2" fmla="*/ 2457450 h 6858000"/>
              <a:gd name="connsiteX3" fmla="*/ 2819400 w 4248150"/>
              <a:gd name="connsiteY3" fmla="*/ 6858000 h 6858000"/>
              <a:gd name="connsiteX4" fmla="*/ 0 w 4248150"/>
              <a:gd name="connsiteY4" fmla="*/ 6858000 h 6858000"/>
              <a:gd name="connsiteX5" fmla="*/ 1238250 w 4248150"/>
              <a:gd name="connsiteY5" fmla="*/ 85725 h 6858000"/>
              <a:gd name="connsiteX0" fmla="*/ 895350 w 4248150"/>
              <a:gd name="connsiteY0" fmla="*/ 0 h 6858000"/>
              <a:gd name="connsiteX1" fmla="*/ 2847975 w 4248150"/>
              <a:gd name="connsiteY1" fmla="*/ 0 h 6858000"/>
              <a:gd name="connsiteX2" fmla="*/ 4248150 w 4248150"/>
              <a:gd name="connsiteY2" fmla="*/ 2457450 h 6858000"/>
              <a:gd name="connsiteX3" fmla="*/ 2819400 w 4248150"/>
              <a:gd name="connsiteY3" fmla="*/ 6858000 h 6858000"/>
              <a:gd name="connsiteX4" fmla="*/ 0 w 4248150"/>
              <a:gd name="connsiteY4" fmla="*/ 6858000 h 6858000"/>
              <a:gd name="connsiteX5" fmla="*/ 895350 w 4248150"/>
              <a:gd name="connsiteY5" fmla="*/ 0 h 6858000"/>
              <a:gd name="connsiteX0" fmla="*/ 1276350 w 4248150"/>
              <a:gd name="connsiteY0" fmla="*/ 266700 h 6858000"/>
              <a:gd name="connsiteX1" fmla="*/ 2847975 w 4248150"/>
              <a:gd name="connsiteY1" fmla="*/ 0 h 6858000"/>
              <a:gd name="connsiteX2" fmla="*/ 4248150 w 4248150"/>
              <a:gd name="connsiteY2" fmla="*/ 2457450 h 6858000"/>
              <a:gd name="connsiteX3" fmla="*/ 2819400 w 4248150"/>
              <a:gd name="connsiteY3" fmla="*/ 6858000 h 6858000"/>
              <a:gd name="connsiteX4" fmla="*/ 0 w 4248150"/>
              <a:gd name="connsiteY4" fmla="*/ 6858000 h 6858000"/>
              <a:gd name="connsiteX5" fmla="*/ 1276350 w 4248150"/>
              <a:gd name="connsiteY5" fmla="*/ 266700 h 6858000"/>
              <a:gd name="connsiteX0" fmla="*/ 1000125 w 4248150"/>
              <a:gd name="connsiteY0" fmla="*/ 171450 h 6858000"/>
              <a:gd name="connsiteX1" fmla="*/ 2847975 w 4248150"/>
              <a:gd name="connsiteY1" fmla="*/ 0 h 6858000"/>
              <a:gd name="connsiteX2" fmla="*/ 4248150 w 4248150"/>
              <a:gd name="connsiteY2" fmla="*/ 2457450 h 6858000"/>
              <a:gd name="connsiteX3" fmla="*/ 2819400 w 4248150"/>
              <a:gd name="connsiteY3" fmla="*/ 6858000 h 6858000"/>
              <a:gd name="connsiteX4" fmla="*/ 0 w 4248150"/>
              <a:gd name="connsiteY4" fmla="*/ 6858000 h 6858000"/>
              <a:gd name="connsiteX5" fmla="*/ 1000125 w 4248150"/>
              <a:gd name="connsiteY5" fmla="*/ 171450 h 6858000"/>
              <a:gd name="connsiteX0" fmla="*/ 895350 w 4248150"/>
              <a:gd name="connsiteY0" fmla="*/ 9525 h 6858000"/>
              <a:gd name="connsiteX1" fmla="*/ 2847975 w 4248150"/>
              <a:gd name="connsiteY1" fmla="*/ 0 h 6858000"/>
              <a:gd name="connsiteX2" fmla="*/ 4248150 w 4248150"/>
              <a:gd name="connsiteY2" fmla="*/ 2457450 h 6858000"/>
              <a:gd name="connsiteX3" fmla="*/ 2819400 w 4248150"/>
              <a:gd name="connsiteY3" fmla="*/ 6858000 h 6858000"/>
              <a:gd name="connsiteX4" fmla="*/ 0 w 4248150"/>
              <a:gd name="connsiteY4" fmla="*/ 6858000 h 6858000"/>
              <a:gd name="connsiteX5" fmla="*/ 895350 w 4248150"/>
              <a:gd name="connsiteY5" fmla="*/ 9525 h 6858000"/>
              <a:gd name="connsiteX0" fmla="*/ 0 w 3352800"/>
              <a:gd name="connsiteY0" fmla="*/ 9525 h 6896100"/>
              <a:gd name="connsiteX1" fmla="*/ 1952625 w 3352800"/>
              <a:gd name="connsiteY1" fmla="*/ 0 h 6896100"/>
              <a:gd name="connsiteX2" fmla="*/ 3352800 w 3352800"/>
              <a:gd name="connsiteY2" fmla="*/ 2457450 h 6896100"/>
              <a:gd name="connsiteX3" fmla="*/ 1924050 w 3352800"/>
              <a:gd name="connsiteY3" fmla="*/ 6858000 h 6896100"/>
              <a:gd name="connsiteX4" fmla="*/ 114300 w 3352800"/>
              <a:gd name="connsiteY4" fmla="*/ 6896100 h 6896100"/>
              <a:gd name="connsiteX5" fmla="*/ 0 w 3352800"/>
              <a:gd name="connsiteY5" fmla="*/ 9525 h 6896100"/>
              <a:gd name="connsiteX0" fmla="*/ 0 w 3352800"/>
              <a:gd name="connsiteY0" fmla="*/ 9525 h 6896100"/>
              <a:gd name="connsiteX1" fmla="*/ 1952625 w 3352800"/>
              <a:gd name="connsiteY1" fmla="*/ 0 h 6896100"/>
              <a:gd name="connsiteX2" fmla="*/ 3352800 w 3352800"/>
              <a:gd name="connsiteY2" fmla="*/ 2457450 h 6896100"/>
              <a:gd name="connsiteX3" fmla="*/ 1924050 w 3352800"/>
              <a:gd name="connsiteY3" fmla="*/ 6858000 h 6896100"/>
              <a:gd name="connsiteX4" fmla="*/ 9525 w 3352800"/>
              <a:gd name="connsiteY4" fmla="*/ 6896100 h 6896100"/>
              <a:gd name="connsiteX5" fmla="*/ 0 w 3352800"/>
              <a:gd name="connsiteY5" fmla="*/ 9525 h 6896100"/>
              <a:gd name="connsiteX0" fmla="*/ 0 w 3371849"/>
              <a:gd name="connsiteY0" fmla="*/ 9525 h 6896100"/>
              <a:gd name="connsiteX1" fmla="*/ 1952625 w 3371849"/>
              <a:gd name="connsiteY1" fmla="*/ 0 h 6896100"/>
              <a:gd name="connsiteX2" fmla="*/ 3371849 w 3371849"/>
              <a:gd name="connsiteY2" fmla="*/ 2143125 h 6896100"/>
              <a:gd name="connsiteX3" fmla="*/ 1924050 w 3371849"/>
              <a:gd name="connsiteY3" fmla="*/ 6858000 h 6896100"/>
              <a:gd name="connsiteX4" fmla="*/ 9525 w 3371849"/>
              <a:gd name="connsiteY4" fmla="*/ 6896100 h 6896100"/>
              <a:gd name="connsiteX5" fmla="*/ 0 w 3371849"/>
              <a:gd name="connsiteY5" fmla="*/ 9525 h 6896100"/>
              <a:gd name="connsiteX0" fmla="*/ 0 w 3400423"/>
              <a:gd name="connsiteY0" fmla="*/ 9525 h 6896100"/>
              <a:gd name="connsiteX1" fmla="*/ 1952625 w 3400423"/>
              <a:gd name="connsiteY1" fmla="*/ 0 h 6896100"/>
              <a:gd name="connsiteX2" fmla="*/ 3400423 w 3400423"/>
              <a:gd name="connsiteY2" fmla="*/ 2371725 h 6896100"/>
              <a:gd name="connsiteX3" fmla="*/ 1924050 w 3400423"/>
              <a:gd name="connsiteY3" fmla="*/ 6858000 h 6896100"/>
              <a:gd name="connsiteX4" fmla="*/ 9525 w 3400423"/>
              <a:gd name="connsiteY4" fmla="*/ 6896100 h 6896100"/>
              <a:gd name="connsiteX5" fmla="*/ 0 w 3400423"/>
              <a:gd name="connsiteY5" fmla="*/ 9525 h 6896100"/>
              <a:gd name="connsiteX0" fmla="*/ 0 w 3054433"/>
              <a:gd name="connsiteY0" fmla="*/ 9525 h 6896100"/>
              <a:gd name="connsiteX1" fmla="*/ 1952625 w 3054433"/>
              <a:gd name="connsiteY1" fmla="*/ 0 h 6896100"/>
              <a:gd name="connsiteX2" fmla="*/ 3054433 w 3054433"/>
              <a:gd name="connsiteY2" fmla="*/ 1753887 h 6896100"/>
              <a:gd name="connsiteX3" fmla="*/ 1924050 w 3054433"/>
              <a:gd name="connsiteY3" fmla="*/ 6858000 h 6896100"/>
              <a:gd name="connsiteX4" fmla="*/ 9525 w 3054433"/>
              <a:gd name="connsiteY4" fmla="*/ 6896100 h 6896100"/>
              <a:gd name="connsiteX5" fmla="*/ 0 w 3054433"/>
              <a:gd name="connsiteY5" fmla="*/ 9525 h 6896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54433" h="6896100">
                <a:moveTo>
                  <a:pt x="0" y="9525"/>
                </a:moveTo>
                <a:lnTo>
                  <a:pt x="1952625" y="0"/>
                </a:lnTo>
                <a:lnTo>
                  <a:pt x="3054433" y="1753887"/>
                </a:lnTo>
                <a:lnTo>
                  <a:pt x="1924050" y="6858000"/>
                </a:lnTo>
                <a:lnTo>
                  <a:pt x="9525" y="6896100"/>
                </a:lnTo>
                <a:lnTo>
                  <a:pt x="0" y="9525"/>
                </a:lnTo>
                <a:close/>
              </a:path>
            </a:pathLst>
          </a:custGeom>
          <a:gradFill flip="none" rotWithShape="1">
            <a:gsLst>
              <a:gs pos="44000">
                <a:schemeClr val="bg1">
                  <a:lumMod val="95000"/>
                  <a:alpha val="40000"/>
                </a:schemeClr>
              </a:gs>
              <a:gs pos="75000">
                <a:schemeClr val="bg1">
                  <a:lumMod val="85000"/>
                </a:schemeClr>
              </a:gs>
              <a:gs pos="92000">
                <a:schemeClr val="bg1">
                  <a:shade val="100000"/>
                  <a:satMod val="115000"/>
                </a:schemeClr>
              </a:gs>
            </a:gsLst>
            <a:path path="circle">
              <a:fillToRect l="100000" t="100000"/>
            </a:path>
            <a:tileRect r="-100000" b="-100000"/>
          </a:gra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3"/>
          </a:lnRef>
          <a:fillRef idx="1003">
            <a:schemeClr val="lt1"/>
          </a:fillRef>
          <a:effectRef idx="1">
            <a:schemeClr val="accent3"/>
          </a:effectRef>
          <a:fontRef idx="minor">
            <a:schemeClr val="dk1"/>
          </a:fontRef>
        </p:style>
        <p:txBody>
          <a:bodyPr anchor="ctr"/>
          <a:lstStyle/>
          <a:p>
            <a:pPr algn="ctr"/>
            <a:endParaRPr lang="es-MX">
              <a:solidFill>
                <a:schemeClr val="lt1"/>
              </a:solidFill>
            </a:endParaRPr>
          </a:p>
        </p:txBody>
      </p:sp>
      <p:sp>
        <p:nvSpPr>
          <p:cNvPr id="16" name="10 Forma libre"/>
          <p:cNvSpPr/>
          <p:nvPr/>
        </p:nvSpPr>
        <p:spPr>
          <a:xfrm rot="5400000">
            <a:off x="4695041" y="-1792093"/>
            <a:ext cx="2721501" cy="6151491"/>
          </a:xfrm>
          <a:custGeom>
            <a:avLst/>
            <a:gdLst>
              <a:gd name="connsiteX0" fmla="*/ 0 w 4248150"/>
              <a:gd name="connsiteY0" fmla="*/ 0 h 6858000"/>
              <a:gd name="connsiteX1" fmla="*/ 2847975 w 4248150"/>
              <a:gd name="connsiteY1" fmla="*/ 0 h 6858000"/>
              <a:gd name="connsiteX2" fmla="*/ 4248150 w 4248150"/>
              <a:gd name="connsiteY2" fmla="*/ 2457450 h 6858000"/>
              <a:gd name="connsiteX3" fmla="*/ 2819400 w 4248150"/>
              <a:gd name="connsiteY3" fmla="*/ 6858000 h 6858000"/>
              <a:gd name="connsiteX4" fmla="*/ 0 w 4248150"/>
              <a:gd name="connsiteY4" fmla="*/ 6858000 h 6858000"/>
              <a:gd name="connsiteX5" fmla="*/ 0 w 4248150"/>
              <a:gd name="connsiteY5" fmla="*/ 0 h 6858000"/>
              <a:gd name="connsiteX0" fmla="*/ 1238250 w 4248150"/>
              <a:gd name="connsiteY0" fmla="*/ 85725 h 6858000"/>
              <a:gd name="connsiteX1" fmla="*/ 2847975 w 4248150"/>
              <a:gd name="connsiteY1" fmla="*/ 0 h 6858000"/>
              <a:gd name="connsiteX2" fmla="*/ 4248150 w 4248150"/>
              <a:gd name="connsiteY2" fmla="*/ 2457450 h 6858000"/>
              <a:gd name="connsiteX3" fmla="*/ 2819400 w 4248150"/>
              <a:gd name="connsiteY3" fmla="*/ 6858000 h 6858000"/>
              <a:gd name="connsiteX4" fmla="*/ 0 w 4248150"/>
              <a:gd name="connsiteY4" fmla="*/ 6858000 h 6858000"/>
              <a:gd name="connsiteX5" fmla="*/ 1238250 w 4248150"/>
              <a:gd name="connsiteY5" fmla="*/ 85725 h 6858000"/>
              <a:gd name="connsiteX0" fmla="*/ 895350 w 4248150"/>
              <a:gd name="connsiteY0" fmla="*/ 0 h 6858000"/>
              <a:gd name="connsiteX1" fmla="*/ 2847975 w 4248150"/>
              <a:gd name="connsiteY1" fmla="*/ 0 h 6858000"/>
              <a:gd name="connsiteX2" fmla="*/ 4248150 w 4248150"/>
              <a:gd name="connsiteY2" fmla="*/ 2457450 h 6858000"/>
              <a:gd name="connsiteX3" fmla="*/ 2819400 w 4248150"/>
              <a:gd name="connsiteY3" fmla="*/ 6858000 h 6858000"/>
              <a:gd name="connsiteX4" fmla="*/ 0 w 4248150"/>
              <a:gd name="connsiteY4" fmla="*/ 6858000 h 6858000"/>
              <a:gd name="connsiteX5" fmla="*/ 895350 w 4248150"/>
              <a:gd name="connsiteY5" fmla="*/ 0 h 6858000"/>
              <a:gd name="connsiteX0" fmla="*/ 1276350 w 4248150"/>
              <a:gd name="connsiteY0" fmla="*/ 266700 h 6858000"/>
              <a:gd name="connsiteX1" fmla="*/ 2847975 w 4248150"/>
              <a:gd name="connsiteY1" fmla="*/ 0 h 6858000"/>
              <a:gd name="connsiteX2" fmla="*/ 4248150 w 4248150"/>
              <a:gd name="connsiteY2" fmla="*/ 2457450 h 6858000"/>
              <a:gd name="connsiteX3" fmla="*/ 2819400 w 4248150"/>
              <a:gd name="connsiteY3" fmla="*/ 6858000 h 6858000"/>
              <a:gd name="connsiteX4" fmla="*/ 0 w 4248150"/>
              <a:gd name="connsiteY4" fmla="*/ 6858000 h 6858000"/>
              <a:gd name="connsiteX5" fmla="*/ 1276350 w 4248150"/>
              <a:gd name="connsiteY5" fmla="*/ 266700 h 6858000"/>
              <a:gd name="connsiteX0" fmla="*/ 1000125 w 4248150"/>
              <a:gd name="connsiteY0" fmla="*/ 171450 h 6858000"/>
              <a:gd name="connsiteX1" fmla="*/ 2847975 w 4248150"/>
              <a:gd name="connsiteY1" fmla="*/ 0 h 6858000"/>
              <a:gd name="connsiteX2" fmla="*/ 4248150 w 4248150"/>
              <a:gd name="connsiteY2" fmla="*/ 2457450 h 6858000"/>
              <a:gd name="connsiteX3" fmla="*/ 2819400 w 4248150"/>
              <a:gd name="connsiteY3" fmla="*/ 6858000 h 6858000"/>
              <a:gd name="connsiteX4" fmla="*/ 0 w 4248150"/>
              <a:gd name="connsiteY4" fmla="*/ 6858000 h 6858000"/>
              <a:gd name="connsiteX5" fmla="*/ 1000125 w 4248150"/>
              <a:gd name="connsiteY5" fmla="*/ 171450 h 6858000"/>
              <a:gd name="connsiteX0" fmla="*/ 895350 w 4248150"/>
              <a:gd name="connsiteY0" fmla="*/ 9525 h 6858000"/>
              <a:gd name="connsiteX1" fmla="*/ 2847975 w 4248150"/>
              <a:gd name="connsiteY1" fmla="*/ 0 h 6858000"/>
              <a:gd name="connsiteX2" fmla="*/ 4248150 w 4248150"/>
              <a:gd name="connsiteY2" fmla="*/ 2457450 h 6858000"/>
              <a:gd name="connsiteX3" fmla="*/ 2819400 w 4248150"/>
              <a:gd name="connsiteY3" fmla="*/ 6858000 h 6858000"/>
              <a:gd name="connsiteX4" fmla="*/ 0 w 4248150"/>
              <a:gd name="connsiteY4" fmla="*/ 6858000 h 6858000"/>
              <a:gd name="connsiteX5" fmla="*/ 895350 w 4248150"/>
              <a:gd name="connsiteY5" fmla="*/ 9525 h 6858000"/>
              <a:gd name="connsiteX0" fmla="*/ 0 w 3352800"/>
              <a:gd name="connsiteY0" fmla="*/ 9525 h 6896100"/>
              <a:gd name="connsiteX1" fmla="*/ 1952625 w 3352800"/>
              <a:gd name="connsiteY1" fmla="*/ 0 h 6896100"/>
              <a:gd name="connsiteX2" fmla="*/ 3352800 w 3352800"/>
              <a:gd name="connsiteY2" fmla="*/ 2457450 h 6896100"/>
              <a:gd name="connsiteX3" fmla="*/ 1924050 w 3352800"/>
              <a:gd name="connsiteY3" fmla="*/ 6858000 h 6896100"/>
              <a:gd name="connsiteX4" fmla="*/ 114300 w 3352800"/>
              <a:gd name="connsiteY4" fmla="*/ 6896100 h 6896100"/>
              <a:gd name="connsiteX5" fmla="*/ 0 w 3352800"/>
              <a:gd name="connsiteY5" fmla="*/ 9525 h 6896100"/>
              <a:gd name="connsiteX0" fmla="*/ 0 w 3352800"/>
              <a:gd name="connsiteY0" fmla="*/ 9525 h 6896100"/>
              <a:gd name="connsiteX1" fmla="*/ 1952625 w 3352800"/>
              <a:gd name="connsiteY1" fmla="*/ 0 h 6896100"/>
              <a:gd name="connsiteX2" fmla="*/ 3352800 w 3352800"/>
              <a:gd name="connsiteY2" fmla="*/ 2457450 h 6896100"/>
              <a:gd name="connsiteX3" fmla="*/ 1924050 w 3352800"/>
              <a:gd name="connsiteY3" fmla="*/ 6858000 h 6896100"/>
              <a:gd name="connsiteX4" fmla="*/ 9525 w 3352800"/>
              <a:gd name="connsiteY4" fmla="*/ 6896100 h 6896100"/>
              <a:gd name="connsiteX5" fmla="*/ 0 w 3352800"/>
              <a:gd name="connsiteY5" fmla="*/ 9525 h 6896100"/>
              <a:gd name="connsiteX0" fmla="*/ 0 w 3371849"/>
              <a:gd name="connsiteY0" fmla="*/ 9525 h 6896100"/>
              <a:gd name="connsiteX1" fmla="*/ 1952625 w 3371849"/>
              <a:gd name="connsiteY1" fmla="*/ 0 h 6896100"/>
              <a:gd name="connsiteX2" fmla="*/ 3371849 w 3371849"/>
              <a:gd name="connsiteY2" fmla="*/ 2143125 h 6896100"/>
              <a:gd name="connsiteX3" fmla="*/ 1924050 w 3371849"/>
              <a:gd name="connsiteY3" fmla="*/ 6858000 h 6896100"/>
              <a:gd name="connsiteX4" fmla="*/ 9525 w 3371849"/>
              <a:gd name="connsiteY4" fmla="*/ 6896100 h 6896100"/>
              <a:gd name="connsiteX5" fmla="*/ 0 w 3371849"/>
              <a:gd name="connsiteY5" fmla="*/ 9525 h 6896100"/>
              <a:gd name="connsiteX0" fmla="*/ 0 w 3400423"/>
              <a:gd name="connsiteY0" fmla="*/ 9525 h 6896100"/>
              <a:gd name="connsiteX1" fmla="*/ 1952625 w 3400423"/>
              <a:gd name="connsiteY1" fmla="*/ 0 h 6896100"/>
              <a:gd name="connsiteX2" fmla="*/ 3400423 w 3400423"/>
              <a:gd name="connsiteY2" fmla="*/ 2371725 h 6896100"/>
              <a:gd name="connsiteX3" fmla="*/ 1924050 w 3400423"/>
              <a:gd name="connsiteY3" fmla="*/ 6858000 h 6896100"/>
              <a:gd name="connsiteX4" fmla="*/ 9525 w 3400423"/>
              <a:gd name="connsiteY4" fmla="*/ 6896100 h 6896100"/>
              <a:gd name="connsiteX5" fmla="*/ 0 w 3400423"/>
              <a:gd name="connsiteY5" fmla="*/ 9525 h 6896100"/>
              <a:gd name="connsiteX0" fmla="*/ 0 w 3054433"/>
              <a:gd name="connsiteY0" fmla="*/ 9525 h 6896100"/>
              <a:gd name="connsiteX1" fmla="*/ 1952625 w 3054433"/>
              <a:gd name="connsiteY1" fmla="*/ 0 h 6896100"/>
              <a:gd name="connsiteX2" fmla="*/ 3054433 w 3054433"/>
              <a:gd name="connsiteY2" fmla="*/ 1753887 h 6896100"/>
              <a:gd name="connsiteX3" fmla="*/ 1924050 w 3054433"/>
              <a:gd name="connsiteY3" fmla="*/ 6858000 h 6896100"/>
              <a:gd name="connsiteX4" fmla="*/ 9525 w 3054433"/>
              <a:gd name="connsiteY4" fmla="*/ 6896100 h 6896100"/>
              <a:gd name="connsiteX5" fmla="*/ 0 w 3054433"/>
              <a:gd name="connsiteY5" fmla="*/ 9525 h 6896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54433" h="6896100">
                <a:moveTo>
                  <a:pt x="0" y="9525"/>
                </a:moveTo>
                <a:lnTo>
                  <a:pt x="1952625" y="0"/>
                </a:lnTo>
                <a:lnTo>
                  <a:pt x="3054433" y="1753887"/>
                </a:lnTo>
                <a:lnTo>
                  <a:pt x="1924050" y="6858000"/>
                </a:lnTo>
                <a:lnTo>
                  <a:pt x="9525" y="6896100"/>
                </a:lnTo>
                <a:lnTo>
                  <a:pt x="0" y="9525"/>
                </a:lnTo>
                <a:close/>
              </a:path>
            </a:pathLst>
          </a:custGeom>
          <a:gradFill flip="none" rotWithShape="1">
            <a:gsLst>
              <a:gs pos="44000">
                <a:schemeClr val="bg1">
                  <a:lumMod val="95000"/>
                  <a:alpha val="40000"/>
                </a:schemeClr>
              </a:gs>
              <a:gs pos="75000">
                <a:schemeClr val="bg1">
                  <a:lumMod val="85000"/>
                </a:schemeClr>
              </a:gs>
              <a:gs pos="92000">
                <a:schemeClr val="bg1">
                  <a:shade val="100000"/>
                  <a:satMod val="115000"/>
                </a:schemeClr>
              </a:gs>
            </a:gsLst>
            <a:path path="circle">
              <a:fillToRect l="100000" t="100000"/>
            </a:path>
            <a:tileRect r="-100000" b="-100000"/>
          </a:gra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3"/>
          </a:lnRef>
          <a:fillRef idx="1003">
            <a:schemeClr val="lt1"/>
          </a:fillRef>
          <a:effectRef idx="1">
            <a:schemeClr val="accent3"/>
          </a:effectRef>
          <a:fontRef idx="minor">
            <a:schemeClr val="dk1"/>
          </a:fontRef>
        </p:style>
        <p:txBody>
          <a:bodyPr anchor="ctr"/>
          <a:lstStyle/>
          <a:p>
            <a:pPr algn="ctr"/>
            <a:endParaRPr lang="es-MX" dirty="0">
              <a:solidFill>
                <a:schemeClr val="lt1"/>
              </a:solidFill>
              <a:effectLst>
                <a:outerShdw blurRad="38100" dist="38100" dir="2700000" algn="tl">
                  <a:srgbClr val="000000">
                    <a:alpha val="43137"/>
                  </a:srgbClr>
                </a:outerShdw>
              </a:effectLst>
            </a:endParaRPr>
          </a:p>
        </p:txBody>
      </p:sp>
      <p:sp>
        <p:nvSpPr>
          <p:cNvPr id="14" name="10 Forma libre"/>
          <p:cNvSpPr/>
          <p:nvPr/>
        </p:nvSpPr>
        <p:spPr>
          <a:xfrm>
            <a:off x="-90133" y="-60247"/>
            <a:ext cx="3054434" cy="6896100"/>
          </a:xfrm>
          <a:custGeom>
            <a:avLst/>
            <a:gdLst>
              <a:gd name="connsiteX0" fmla="*/ 0 w 4248150"/>
              <a:gd name="connsiteY0" fmla="*/ 0 h 6858000"/>
              <a:gd name="connsiteX1" fmla="*/ 2847975 w 4248150"/>
              <a:gd name="connsiteY1" fmla="*/ 0 h 6858000"/>
              <a:gd name="connsiteX2" fmla="*/ 4248150 w 4248150"/>
              <a:gd name="connsiteY2" fmla="*/ 2457450 h 6858000"/>
              <a:gd name="connsiteX3" fmla="*/ 2819400 w 4248150"/>
              <a:gd name="connsiteY3" fmla="*/ 6858000 h 6858000"/>
              <a:gd name="connsiteX4" fmla="*/ 0 w 4248150"/>
              <a:gd name="connsiteY4" fmla="*/ 6858000 h 6858000"/>
              <a:gd name="connsiteX5" fmla="*/ 0 w 4248150"/>
              <a:gd name="connsiteY5" fmla="*/ 0 h 6858000"/>
              <a:gd name="connsiteX0" fmla="*/ 1238250 w 4248150"/>
              <a:gd name="connsiteY0" fmla="*/ 85725 h 6858000"/>
              <a:gd name="connsiteX1" fmla="*/ 2847975 w 4248150"/>
              <a:gd name="connsiteY1" fmla="*/ 0 h 6858000"/>
              <a:gd name="connsiteX2" fmla="*/ 4248150 w 4248150"/>
              <a:gd name="connsiteY2" fmla="*/ 2457450 h 6858000"/>
              <a:gd name="connsiteX3" fmla="*/ 2819400 w 4248150"/>
              <a:gd name="connsiteY3" fmla="*/ 6858000 h 6858000"/>
              <a:gd name="connsiteX4" fmla="*/ 0 w 4248150"/>
              <a:gd name="connsiteY4" fmla="*/ 6858000 h 6858000"/>
              <a:gd name="connsiteX5" fmla="*/ 1238250 w 4248150"/>
              <a:gd name="connsiteY5" fmla="*/ 85725 h 6858000"/>
              <a:gd name="connsiteX0" fmla="*/ 895350 w 4248150"/>
              <a:gd name="connsiteY0" fmla="*/ 0 h 6858000"/>
              <a:gd name="connsiteX1" fmla="*/ 2847975 w 4248150"/>
              <a:gd name="connsiteY1" fmla="*/ 0 h 6858000"/>
              <a:gd name="connsiteX2" fmla="*/ 4248150 w 4248150"/>
              <a:gd name="connsiteY2" fmla="*/ 2457450 h 6858000"/>
              <a:gd name="connsiteX3" fmla="*/ 2819400 w 4248150"/>
              <a:gd name="connsiteY3" fmla="*/ 6858000 h 6858000"/>
              <a:gd name="connsiteX4" fmla="*/ 0 w 4248150"/>
              <a:gd name="connsiteY4" fmla="*/ 6858000 h 6858000"/>
              <a:gd name="connsiteX5" fmla="*/ 895350 w 4248150"/>
              <a:gd name="connsiteY5" fmla="*/ 0 h 6858000"/>
              <a:gd name="connsiteX0" fmla="*/ 1276350 w 4248150"/>
              <a:gd name="connsiteY0" fmla="*/ 266700 h 6858000"/>
              <a:gd name="connsiteX1" fmla="*/ 2847975 w 4248150"/>
              <a:gd name="connsiteY1" fmla="*/ 0 h 6858000"/>
              <a:gd name="connsiteX2" fmla="*/ 4248150 w 4248150"/>
              <a:gd name="connsiteY2" fmla="*/ 2457450 h 6858000"/>
              <a:gd name="connsiteX3" fmla="*/ 2819400 w 4248150"/>
              <a:gd name="connsiteY3" fmla="*/ 6858000 h 6858000"/>
              <a:gd name="connsiteX4" fmla="*/ 0 w 4248150"/>
              <a:gd name="connsiteY4" fmla="*/ 6858000 h 6858000"/>
              <a:gd name="connsiteX5" fmla="*/ 1276350 w 4248150"/>
              <a:gd name="connsiteY5" fmla="*/ 266700 h 6858000"/>
              <a:gd name="connsiteX0" fmla="*/ 1000125 w 4248150"/>
              <a:gd name="connsiteY0" fmla="*/ 171450 h 6858000"/>
              <a:gd name="connsiteX1" fmla="*/ 2847975 w 4248150"/>
              <a:gd name="connsiteY1" fmla="*/ 0 h 6858000"/>
              <a:gd name="connsiteX2" fmla="*/ 4248150 w 4248150"/>
              <a:gd name="connsiteY2" fmla="*/ 2457450 h 6858000"/>
              <a:gd name="connsiteX3" fmla="*/ 2819400 w 4248150"/>
              <a:gd name="connsiteY3" fmla="*/ 6858000 h 6858000"/>
              <a:gd name="connsiteX4" fmla="*/ 0 w 4248150"/>
              <a:gd name="connsiteY4" fmla="*/ 6858000 h 6858000"/>
              <a:gd name="connsiteX5" fmla="*/ 1000125 w 4248150"/>
              <a:gd name="connsiteY5" fmla="*/ 171450 h 6858000"/>
              <a:gd name="connsiteX0" fmla="*/ 895350 w 4248150"/>
              <a:gd name="connsiteY0" fmla="*/ 9525 h 6858000"/>
              <a:gd name="connsiteX1" fmla="*/ 2847975 w 4248150"/>
              <a:gd name="connsiteY1" fmla="*/ 0 h 6858000"/>
              <a:gd name="connsiteX2" fmla="*/ 4248150 w 4248150"/>
              <a:gd name="connsiteY2" fmla="*/ 2457450 h 6858000"/>
              <a:gd name="connsiteX3" fmla="*/ 2819400 w 4248150"/>
              <a:gd name="connsiteY3" fmla="*/ 6858000 h 6858000"/>
              <a:gd name="connsiteX4" fmla="*/ 0 w 4248150"/>
              <a:gd name="connsiteY4" fmla="*/ 6858000 h 6858000"/>
              <a:gd name="connsiteX5" fmla="*/ 895350 w 4248150"/>
              <a:gd name="connsiteY5" fmla="*/ 9525 h 6858000"/>
              <a:gd name="connsiteX0" fmla="*/ 0 w 3352800"/>
              <a:gd name="connsiteY0" fmla="*/ 9525 h 6896100"/>
              <a:gd name="connsiteX1" fmla="*/ 1952625 w 3352800"/>
              <a:gd name="connsiteY1" fmla="*/ 0 h 6896100"/>
              <a:gd name="connsiteX2" fmla="*/ 3352800 w 3352800"/>
              <a:gd name="connsiteY2" fmla="*/ 2457450 h 6896100"/>
              <a:gd name="connsiteX3" fmla="*/ 1924050 w 3352800"/>
              <a:gd name="connsiteY3" fmla="*/ 6858000 h 6896100"/>
              <a:gd name="connsiteX4" fmla="*/ 114300 w 3352800"/>
              <a:gd name="connsiteY4" fmla="*/ 6896100 h 6896100"/>
              <a:gd name="connsiteX5" fmla="*/ 0 w 3352800"/>
              <a:gd name="connsiteY5" fmla="*/ 9525 h 6896100"/>
              <a:gd name="connsiteX0" fmla="*/ 0 w 3352800"/>
              <a:gd name="connsiteY0" fmla="*/ 9525 h 6896100"/>
              <a:gd name="connsiteX1" fmla="*/ 1952625 w 3352800"/>
              <a:gd name="connsiteY1" fmla="*/ 0 h 6896100"/>
              <a:gd name="connsiteX2" fmla="*/ 3352800 w 3352800"/>
              <a:gd name="connsiteY2" fmla="*/ 2457450 h 6896100"/>
              <a:gd name="connsiteX3" fmla="*/ 1924050 w 3352800"/>
              <a:gd name="connsiteY3" fmla="*/ 6858000 h 6896100"/>
              <a:gd name="connsiteX4" fmla="*/ 9525 w 3352800"/>
              <a:gd name="connsiteY4" fmla="*/ 6896100 h 6896100"/>
              <a:gd name="connsiteX5" fmla="*/ 0 w 3352800"/>
              <a:gd name="connsiteY5" fmla="*/ 9525 h 6896100"/>
              <a:gd name="connsiteX0" fmla="*/ 0 w 3371849"/>
              <a:gd name="connsiteY0" fmla="*/ 9525 h 6896100"/>
              <a:gd name="connsiteX1" fmla="*/ 1952625 w 3371849"/>
              <a:gd name="connsiteY1" fmla="*/ 0 h 6896100"/>
              <a:gd name="connsiteX2" fmla="*/ 3371849 w 3371849"/>
              <a:gd name="connsiteY2" fmla="*/ 2143125 h 6896100"/>
              <a:gd name="connsiteX3" fmla="*/ 1924050 w 3371849"/>
              <a:gd name="connsiteY3" fmla="*/ 6858000 h 6896100"/>
              <a:gd name="connsiteX4" fmla="*/ 9525 w 3371849"/>
              <a:gd name="connsiteY4" fmla="*/ 6896100 h 6896100"/>
              <a:gd name="connsiteX5" fmla="*/ 0 w 3371849"/>
              <a:gd name="connsiteY5" fmla="*/ 9525 h 6896100"/>
              <a:gd name="connsiteX0" fmla="*/ 0 w 3400423"/>
              <a:gd name="connsiteY0" fmla="*/ 9525 h 6896100"/>
              <a:gd name="connsiteX1" fmla="*/ 1952625 w 3400423"/>
              <a:gd name="connsiteY1" fmla="*/ 0 h 6896100"/>
              <a:gd name="connsiteX2" fmla="*/ 3400423 w 3400423"/>
              <a:gd name="connsiteY2" fmla="*/ 2371725 h 6896100"/>
              <a:gd name="connsiteX3" fmla="*/ 1924050 w 3400423"/>
              <a:gd name="connsiteY3" fmla="*/ 6858000 h 6896100"/>
              <a:gd name="connsiteX4" fmla="*/ 9525 w 3400423"/>
              <a:gd name="connsiteY4" fmla="*/ 6896100 h 6896100"/>
              <a:gd name="connsiteX5" fmla="*/ 0 w 3400423"/>
              <a:gd name="connsiteY5" fmla="*/ 9525 h 6896100"/>
              <a:gd name="connsiteX0" fmla="*/ 0 w 3054433"/>
              <a:gd name="connsiteY0" fmla="*/ 9525 h 6896100"/>
              <a:gd name="connsiteX1" fmla="*/ 1952625 w 3054433"/>
              <a:gd name="connsiteY1" fmla="*/ 0 h 6896100"/>
              <a:gd name="connsiteX2" fmla="*/ 3054433 w 3054433"/>
              <a:gd name="connsiteY2" fmla="*/ 1753887 h 6896100"/>
              <a:gd name="connsiteX3" fmla="*/ 1924050 w 3054433"/>
              <a:gd name="connsiteY3" fmla="*/ 6858000 h 6896100"/>
              <a:gd name="connsiteX4" fmla="*/ 9525 w 3054433"/>
              <a:gd name="connsiteY4" fmla="*/ 6896100 h 6896100"/>
              <a:gd name="connsiteX5" fmla="*/ 0 w 3054433"/>
              <a:gd name="connsiteY5" fmla="*/ 9525 h 6896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54433" h="6896100">
                <a:moveTo>
                  <a:pt x="0" y="9525"/>
                </a:moveTo>
                <a:lnTo>
                  <a:pt x="1952625" y="0"/>
                </a:lnTo>
                <a:lnTo>
                  <a:pt x="3054433" y="1753887"/>
                </a:lnTo>
                <a:lnTo>
                  <a:pt x="1924050" y="6858000"/>
                </a:lnTo>
                <a:lnTo>
                  <a:pt x="9525" y="6896100"/>
                </a:lnTo>
                <a:lnTo>
                  <a:pt x="0" y="9525"/>
                </a:lnTo>
                <a:close/>
              </a:path>
            </a:pathLst>
          </a:custGeom>
          <a:gradFill flip="none" rotWithShape="1">
            <a:gsLst>
              <a:gs pos="44000">
                <a:schemeClr val="bg1">
                  <a:lumMod val="95000"/>
                  <a:alpha val="40000"/>
                </a:schemeClr>
              </a:gs>
              <a:gs pos="75000">
                <a:schemeClr val="bg1">
                  <a:lumMod val="85000"/>
                </a:schemeClr>
              </a:gs>
              <a:gs pos="92000">
                <a:schemeClr val="bg1">
                  <a:shade val="100000"/>
                  <a:satMod val="115000"/>
                </a:schemeClr>
              </a:gs>
            </a:gsLst>
            <a:path path="circle">
              <a:fillToRect l="100000" t="100000"/>
            </a:path>
            <a:tileRect r="-100000" b="-100000"/>
          </a:gra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3"/>
          </a:lnRef>
          <a:fillRef idx="1003">
            <a:schemeClr val="lt1"/>
          </a:fillRef>
          <a:effectRef idx="1">
            <a:schemeClr val="accent3"/>
          </a:effectRef>
          <a:fontRef idx="minor">
            <a:schemeClr val="dk1"/>
          </a:fontRef>
        </p:style>
        <p:txBody>
          <a:bodyPr anchor="ctr"/>
          <a:lstStyle/>
          <a:p>
            <a:pPr algn="ctr"/>
            <a:endParaRPr lang="es-MX">
              <a:solidFill>
                <a:schemeClr val="lt1"/>
              </a:solidFill>
            </a:endParaRPr>
          </a:p>
        </p:txBody>
      </p:sp>
      <p:sp>
        <p:nvSpPr>
          <p:cNvPr id="9" name="Rectangle 4"/>
          <p:cNvSpPr>
            <a:spLocks noChangeArrowheads="1"/>
          </p:cNvSpPr>
          <p:nvPr/>
        </p:nvSpPr>
        <p:spPr bwMode="auto">
          <a:xfrm>
            <a:off x="2364695" y="222692"/>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MX"/>
          </a:p>
        </p:txBody>
      </p:sp>
      <p:sp>
        <p:nvSpPr>
          <p:cNvPr id="10" name="Rectangle 8"/>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450708" tIns="46023" rIns="363423" bIns="0" numCol="1" anchor="ctr" anchorCtr="0" compatLnSpc="1">
            <a:prstTxWarp prst="textNoShape">
              <a:avLst/>
            </a:prstTxWarp>
            <a:spAutoFit/>
          </a:bodyPr>
          <a:lstStyle/>
          <a:p>
            <a:endParaRPr lang="es-MX"/>
          </a:p>
        </p:txBody>
      </p:sp>
      <p:sp>
        <p:nvSpPr>
          <p:cNvPr id="11" name="Rectangle 9"/>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ES" sz="2000" b="1" i="0" u="none" strike="noStrike" cap="none" normalizeH="0" baseline="0">
                <a:ln>
                  <a:noFill/>
                </a:ln>
                <a:solidFill>
                  <a:schemeClr val="tx1"/>
                </a:solidFill>
                <a:effectLst/>
                <a:latin typeface="Arial" panose="020B0604020202020204" pitchFamily="34" charset="0"/>
                <a:ea typeface="Arial" panose="020B0604020202020204" pitchFamily="34" charset="0"/>
              </a:rPr>
              <a:t/>
            </a:r>
            <a:br>
              <a:rPr kumimoji="0" lang="es-ES" sz="2000" b="1" i="0" u="none" strike="noStrike" cap="none" normalizeH="0" baseline="0">
                <a:ln>
                  <a:noFill/>
                </a:ln>
                <a:solidFill>
                  <a:schemeClr val="tx1"/>
                </a:solidFill>
                <a:effectLst/>
                <a:latin typeface="Arial" panose="020B0604020202020204" pitchFamily="34" charset="0"/>
                <a:ea typeface="Arial" panose="020B0604020202020204" pitchFamily="34" charset="0"/>
              </a:rPr>
            </a:br>
            <a:endParaRPr kumimoji="0" lang="es-ES" sz="1800" b="0" i="0" u="none" strike="noStrike" cap="none" normalizeH="0" baseline="0">
              <a:ln>
                <a:noFill/>
              </a:ln>
              <a:solidFill>
                <a:schemeClr val="tx1"/>
              </a:solidFill>
              <a:effectLst/>
              <a:latin typeface="Arial" panose="020B0604020202020204" pitchFamily="34" charset="0"/>
            </a:endParaRPr>
          </a:p>
        </p:txBody>
      </p:sp>
      <p:sp>
        <p:nvSpPr>
          <p:cNvPr id="12" name="Rectangle 10"/>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MX"/>
          </a:p>
        </p:txBody>
      </p:sp>
      <p:sp>
        <p:nvSpPr>
          <p:cNvPr id="13" name="Rectangle 11"/>
          <p:cNvSpPr>
            <a:spLocks noChangeArrowheads="1"/>
          </p:cNvSpPr>
          <p:nvPr/>
        </p:nvSpPr>
        <p:spPr bwMode="auto">
          <a:xfrm>
            <a:off x="0" y="13335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s-ES" sz="2000" b="1" i="0" u="none" strike="noStrike" cap="none" normalizeH="0" baseline="0">
              <a:ln>
                <a:noFill/>
              </a:ln>
              <a:solidFill>
                <a:schemeClr val="tx1"/>
              </a:solidFill>
              <a:effectLst/>
              <a:latin typeface="Arial" panose="020B0604020202020204" pitchFamily="34" charset="0"/>
              <a:ea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 sz="1800" b="0" i="0" u="none" strike="noStrike" cap="none" normalizeH="0" baseline="0">
              <a:ln>
                <a:noFill/>
              </a:ln>
              <a:solidFill>
                <a:schemeClr val="tx1"/>
              </a:solidFill>
              <a:effectLst/>
              <a:latin typeface="Arial" panose="020B0604020202020204" pitchFamily="34" charset="0"/>
            </a:endParaRPr>
          </a:p>
        </p:txBody>
      </p:sp>
      <p:sp>
        <p:nvSpPr>
          <p:cNvPr id="20" name="19 Forma libre"/>
          <p:cNvSpPr/>
          <p:nvPr/>
        </p:nvSpPr>
        <p:spPr>
          <a:xfrm>
            <a:off x="3032845" y="0"/>
            <a:ext cx="6111155" cy="1054476"/>
          </a:xfrm>
          <a:custGeom>
            <a:avLst/>
            <a:gdLst>
              <a:gd name="connsiteX0" fmla="*/ 0 w 1764631"/>
              <a:gd name="connsiteY0" fmla="*/ 465221 h 465221"/>
              <a:gd name="connsiteX1" fmla="*/ 0 w 1764631"/>
              <a:gd name="connsiteY1" fmla="*/ 0 h 465221"/>
              <a:gd name="connsiteX2" fmla="*/ 1764631 w 1764631"/>
              <a:gd name="connsiteY2" fmla="*/ 0 h 465221"/>
              <a:gd name="connsiteX3" fmla="*/ 1299410 w 1764631"/>
              <a:gd name="connsiteY3" fmla="*/ 465221 h 465221"/>
              <a:gd name="connsiteX4" fmla="*/ 0 w 1764631"/>
              <a:gd name="connsiteY4" fmla="*/ 465221 h 465221"/>
              <a:gd name="connsiteX0" fmla="*/ 0 w 2647225"/>
              <a:gd name="connsiteY0" fmla="*/ 473172 h 473172"/>
              <a:gd name="connsiteX1" fmla="*/ 0 w 2647225"/>
              <a:gd name="connsiteY1" fmla="*/ 7951 h 473172"/>
              <a:gd name="connsiteX2" fmla="*/ 2647225 w 2647225"/>
              <a:gd name="connsiteY2" fmla="*/ 0 h 473172"/>
              <a:gd name="connsiteX3" fmla="*/ 1299410 w 2647225"/>
              <a:gd name="connsiteY3" fmla="*/ 473172 h 473172"/>
              <a:gd name="connsiteX4" fmla="*/ 0 w 2647225"/>
              <a:gd name="connsiteY4" fmla="*/ 473172 h 473172"/>
              <a:gd name="connsiteX0" fmla="*/ 0 w 2647225"/>
              <a:gd name="connsiteY0" fmla="*/ 473172 h 504977"/>
              <a:gd name="connsiteX1" fmla="*/ 0 w 2647225"/>
              <a:gd name="connsiteY1" fmla="*/ 7951 h 504977"/>
              <a:gd name="connsiteX2" fmla="*/ 2647225 w 2647225"/>
              <a:gd name="connsiteY2" fmla="*/ 0 h 504977"/>
              <a:gd name="connsiteX3" fmla="*/ 2197908 w 2647225"/>
              <a:gd name="connsiteY3" fmla="*/ 504977 h 504977"/>
              <a:gd name="connsiteX4" fmla="*/ 0 w 2647225"/>
              <a:gd name="connsiteY4" fmla="*/ 473172 h 504977"/>
              <a:gd name="connsiteX0" fmla="*/ 0 w 2702884"/>
              <a:gd name="connsiteY0" fmla="*/ 473172 h 504977"/>
              <a:gd name="connsiteX1" fmla="*/ 0 w 2702884"/>
              <a:gd name="connsiteY1" fmla="*/ 7951 h 504977"/>
              <a:gd name="connsiteX2" fmla="*/ 2702884 w 2702884"/>
              <a:gd name="connsiteY2" fmla="*/ 0 h 504977"/>
              <a:gd name="connsiteX3" fmla="*/ 2197908 w 2702884"/>
              <a:gd name="connsiteY3" fmla="*/ 504977 h 504977"/>
              <a:gd name="connsiteX4" fmla="*/ 0 w 2702884"/>
              <a:gd name="connsiteY4" fmla="*/ 473172 h 504977"/>
              <a:gd name="connsiteX0" fmla="*/ 17470 w 2702884"/>
              <a:gd name="connsiteY0" fmla="*/ 320093 h 504977"/>
              <a:gd name="connsiteX1" fmla="*/ 0 w 2702884"/>
              <a:gd name="connsiteY1" fmla="*/ 7951 h 504977"/>
              <a:gd name="connsiteX2" fmla="*/ 2702884 w 2702884"/>
              <a:gd name="connsiteY2" fmla="*/ 0 h 504977"/>
              <a:gd name="connsiteX3" fmla="*/ 2197908 w 2702884"/>
              <a:gd name="connsiteY3" fmla="*/ 504977 h 504977"/>
              <a:gd name="connsiteX4" fmla="*/ 17470 w 2702884"/>
              <a:gd name="connsiteY4" fmla="*/ 320093 h 504977"/>
              <a:gd name="connsiteX0" fmla="*/ 0 w 2702884"/>
              <a:gd name="connsiteY0" fmla="*/ 425791 h 504977"/>
              <a:gd name="connsiteX1" fmla="*/ 0 w 2702884"/>
              <a:gd name="connsiteY1" fmla="*/ 7951 h 504977"/>
              <a:gd name="connsiteX2" fmla="*/ 2702884 w 2702884"/>
              <a:gd name="connsiteY2" fmla="*/ 0 h 504977"/>
              <a:gd name="connsiteX3" fmla="*/ 2197908 w 2702884"/>
              <a:gd name="connsiteY3" fmla="*/ 504977 h 504977"/>
              <a:gd name="connsiteX4" fmla="*/ 0 w 2702884"/>
              <a:gd name="connsiteY4" fmla="*/ 425791 h 504977"/>
              <a:gd name="connsiteX0" fmla="*/ 0 w 2702884"/>
              <a:gd name="connsiteY0" fmla="*/ 425791 h 435727"/>
              <a:gd name="connsiteX1" fmla="*/ 0 w 2702884"/>
              <a:gd name="connsiteY1" fmla="*/ 7951 h 435727"/>
              <a:gd name="connsiteX2" fmla="*/ 2702884 w 2702884"/>
              <a:gd name="connsiteY2" fmla="*/ 0 h 435727"/>
              <a:gd name="connsiteX3" fmla="*/ 2432004 w 2702884"/>
              <a:gd name="connsiteY3" fmla="*/ 435727 h 435727"/>
              <a:gd name="connsiteX4" fmla="*/ 0 w 2702884"/>
              <a:gd name="connsiteY4" fmla="*/ 425791 h 435727"/>
              <a:gd name="connsiteX0" fmla="*/ 0 w 2702884"/>
              <a:gd name="connsiteY0" fmla="*/ 425791 h 425791"/>
              <a:gd name="connsiteX1" fmla="*/ 0 w 2702884"/>
              <a:gd name="connsiteY1" fmla="*/ 7951 h 425791"/>
              <a:gd name="connsiteX2" fmla="*/ 2702884 w 2702884"/>
              <a:gd name="connsiteY2" fmla="*/ 0 h 425791"/>
              <a:gd name="connsiteX3" fmla="*/ 2438992 w 2702884"/>
              <a:gd name="connsiteY3" fmla="*/ 424793 h 425791"/>
              <a:gd name="connsiteX4" fmla="*/ 0 w 2702884"/>
              <a:gd name="connsiteY4" fmla="*/ 425791 h 425791"/>
              <a:gd name="connsiteX0" fmla="*/ 6988 w 2709872"/>
              <a:gd name="connsiteY0" fmla="*/ 425791 h 425791"/>
              <a:gd name="connsiteX1" fmla="*/ 0 w 2709872"/>
              <a:gd name="connsiteY1" fmla="*/ 66267 h 425791"/>
              <a:gd name="connsiteX2" fmla="*/ 2709872 w 2709872"/>
              <a:gd name="connsiteY2" fmla="*/ 0 h 425791"/>
              <a:gd name="connsiteX3" fmla="*/ 2445980 w 2709872"/>
              <a:gd name="connsiteY3" fmla="*/ 424793 h 425791"/>
              <a:gd name="connsiteX4" fmla="*/ 6988 w 2709872"/>
              <a:gd name="connsiteY4" fmla="*/ 425791 h 425791"/>
              <a:gd name="connsiteX0" fmla="*/ 10482 w 2713366"/>
              <a:gd name="connsiteY0" fmla="*/ 425791 h 425791"/>
              <a:gd name="connsiteX1" fmla="*/ 0 w 2713366"/>
              <a:gd name="connsiteY1" fmla="*/ 4306 h 425791"/>
              <a:gd name="connsiteX2" fmla="*/ 2713366 w 2713366"/>
              <a:gd name="connsiteY2" fmla="*/ 0 h 425791"/>
              <a:gd name="connsiteX3" fmla="*/ 2449474 w 2713366"/>
              <a:gd name="connsiteY3" fmla="*/ 424793 h 425791"/>
              <a:gd name="connsiteX4" fmla="*/ 10482 w 2713366"/>
              <a:gd name="connsiteY4" fmla="*/ 425791 h 425791"/>
              <a:gd name="connsiteX0" fmla="*/ 10482 w 2653968"/>
              <a:gd name="connsiteY0" fmla="*/ 421485 h 421485"/>
              <a:gd name="connsiteX1" fmla="*/ 0 w 2653968"/>
              <a:gd name="connsiteY1" fmla="*/ 0 h 421485"/>
              <a:gd name="connsiteX2" fmla="*/ 2653968 w 2653968"/>
              <a:gd name="connsiteY2" fmla="*/ 86813 h 421485"/>
              <a:gd name="connsiteX3" fmla="*/ 2449474 w 2653968"/>
              <a:gd name="connsiteY3" fmla="*/ 420487 h 421485"/>
              <a:gd name="connsiteX4" fmla="*/ 10482 w 2653968"/>
              <a:gd name="connsiteY4" fmla="*/ 421485 h 421485"/>
              <a:gd name="connsiteX0" fmla="*/ 10482 w 2713366"/>
              <a:gd name="connsiteY0" fmla="*/ 422146 h 422146"/>
              <a:gd name="connsiteX1" fmla="*/ 0 w 2713366"/>
              <a:gd name="connsiteY1" fmla="*/ 661 h 422146"/>
              <a:gd name="connsiteX2" fmla="*/ 2713366 w 2713366"/>
              <a:gd name="connsiteY2" fmla="*/ 0 h 422146"/>
              <a:gd name="connsiteX3" fmla="*/ 2449474 w 2713366"/>
              <a:gd name="connsiteY3" fmla="*/ 421148 h 422146"/>
              <a:gd name="connsiteX4" fmla="*/ 10482 w 2713366"/>
              <a:gd name="connsiteY4" fmla="*/ 422146 h 422146"/>
              <a:gd name="connsiteX0" fmla="*/ 10482 w 2713366"/>
              <a:gd name="connsiteY0" fmla="*/ 422146 h 422146"/>
              <a:gd name="connsiteX1" fmla="*/ 0 w 2713366"/>
              <a:gd name="connsiteY1" fmla="*/ 661 h 422146"/>
              <a:gd name="connsiteX2" fmla="*/ 2713366 w 2713366"/>
              <a:gd name="connsiteY2" fmla="*/ 0 h 422146"/>
              <a:gd name="connsiteX3" fmla="*/ 2449474 w 2713366"/>
              <a:gd name="connsiteY3" fmla="*/ 421148 h 422146"/>
              <a:gd name="connsiteX4" fmla="*/ 10482 w 2713366"/>
              <a:gd name="connsiteY4" fmla="*/ 422146 h 422146"/>
              <a:gd name="connsiteX0" fmla="*/ 0 w 2716860"/>
              <a:gd name="connsiteY0" fmla="*/ 422146 h 422146"/>
              <a:gd name="connsiteX1" fmla="*/ 3494 w 2716860"/>
              <a:gd name="connsiteY1" fmla="*/ 661 h 422146"/>
              <a:gd name="connsiteX2" fmla="*/ 2716860 w 2716860"/>
              <a:gd name="connsiteY2" fmla="*/ 0 h 422146"/>
              <a:gd name="connsiteX3" fmla="*/ 2452968 w 2716860"/>
              <a:gd name="connsiteY3" fmla="*/ 421148 h 422146"/>
              <a:gd name="connsiteX4" fmla="*/ 0 w 2716860"/>
              <a:gd name="connsiteY4" fmla="*/ 422146 h 422146"/>
              <a:gd name="connsiteX0" fmla="*/ 0 w 2716860"/>
              <a:gd name="connsiteY0" fmla="*/ 422146 h 422146"/>
              <a:gd name="connsiteX1" fmla="*/ 2089 w 2716860"/>
              <a:gd name="connsiteY1" fmla="*/ 22400 h 422146"/>
              <a:gd name="connsiteX2" fmla="*/ 2716860 w 2716860"/>
              <a:gd name="connsiteY2" fmla="*/ 0 h 422146"/>
              <a:gd name="connsiteX3" fmla="*/ 2452968 w 2716860"/>
              <a:gd name="connsiteY3" fmla="*/ 421148 h 422146"/>
              <a:gd name="connsiteX4" fmla="*/ 0 w 2716860"/>
              <a:gd name="connsiteY4" fmla="*/ 422146 h 422146"/>
              <a:gd name="connsiteX0" fmla="*/ 0 w 2716860"/>
              <a:gd name="connsiteY0" fmla="*/ 424043 h 424043"/>
              <a:gd name="connsiteX1" fmla="*/ 684 w 2716860"/>
              <a:gd name="connsiteY1" fmla="*/ 0 h 424043"/>
              <a:gd name="connsiteX2" fmla="*/ 2716860 w 2716860"/>
              <a:gd name="connsiteY2" fmla="*/ 1897 h 424043"/>
              <a:gd name="connsiteX3" fmla="*/ 2452968 w 2716860"/>
              <a:gd name="connsiteY3" fmla="*/ 423045 h 424043"/>
              <a:gd name="connsiteX4" fmla="*/ 0 w 2716860"/>
              <a:gd name="connsiteY4" fmla="*/ 424043 h 424043"/>
              <a:gd name="connsiteX0" fmla="*/ 0 w 2715451"/>
              <a:gd name="connsiteY0" fmla="*/ 424043 h 424043"/>
              <a:gd name="connsiteX1" fmla="*/ 684 w 2715451"/>
              <a:gd name="connsiteY1" fmla="*/ 0 h 424043"/>
              <a:gd name="connsiteX2" fmla="*/ 2715451 w 2715451"/>
              <a:gd name="connsiteY2" fmla="*/ 1897 h 424043"/>
              <a:gd name="connsiteX3" fmla="*/ 2452968 w 2715451"/>
              <a:gd name="connsiteY3" fmla="*/ 423045 h 424043"/>
              <a:gd name="connsiteX4" fmla="*/ 0 w 2715451"/>
              <a:gd name="connsiteY4" fmla="*/ 424043 h 424043"/>
              <a:gd name="connsiteX0" fmla="*/ 0 w 2687264"/>
              <a:gd name="connsiteY0" fmla="*/ 424043 h 424043"/>
              <a:gd name="connsiteX1" fmla="*/ 684 w 2687264"/>
              <a:gd name="connsiteY1" fmla="*/ 0 h 424043"/>
              <a:gd name="connsiteX2" fmla="*/ 2687264 w 2687264"/>
              <a:gd name="connsiteY2" fmla="*/ 40260 h 424043"/>
              <a:gd name="connsiteX3" fmla="*/ 2452968 w 2687264"/>
              <a:gd name="connsiteY3" fmla="*/ 423045 h 424043"/>
              <a:gd name="connsiteX4" fmla="*/ 0 w 2687264"/>
              <a:gd name="connsiteY4" fmla="*/ 424043 h 424043"/>
              <a:gd name="connsiteX0" fmla="*/ 0 w 2712632"/>
              <a:gd name="connsiteY0" fmla="*/ 424704 h 424704"/>
              <a:gd name="connsiteX1" fmla="*/ 684 w 2712632"/>
              <a:gd name="connsiteY1" fmla="*/ 661 h 424704"/>
              <a:gd name="connsiteX2" fmla="*/ 2712632 w 2712632"/>
              <a:gd name="connsiteY2" fmla="*/ 0 h 424704"/>
              <a:gd name="connsiteX3" fmla="*/ 2452968 w 2712632"/>
              <a:gd name="connsiteY3" fmla="*/ 423706 h 424704"/>
              <a:gd name="connsiteX4" fmla="*/ 0 w 2712632"/>
              <a:gd name="connsiteY4" fmla="*/ 424704 h 4247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12632" h="424704">
                <a:moveTo>
                  <a:pt x="0" y="424704"/>
                </a:moveTo>
                <a:cubicBezTo>
                  <a:pt x="1165" y="284209"/>
                  <a:pt x="-481" y="141156"/>
                  <a:pt x="684" y="661"/>
                </a:cubicBezTo>
                <a:lnTo>
                  <a:pt x="2712632" y="0"/>
                </a:lnTo>
                <a:lnTo>
                  <a:pt x="2452968" y="423706"/>
                </a:lnTo>
                <a:lnTo>
                  <a:pt x="0" y="424704"/>
                </a:lnTo>
                <a:close/>
              </a:path>
            </a:pathLst>
          </a:cu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accent4">
                  <a:lumMod val="75000"/>
                </a:schemeClr>
              </a:solidFill>
            </a:endParaRPr>
          </a:p>
        </p:txBody>
      </p:sp>
      <p:sp>
        <p:nvSpPr>
          <p:cNvPr id="21" name="Title 13"/>
          <p:cNvSpPr txBox="1">
            <a:spLocks/>
          </p:cNvSpPr>
          <p:nvPr/>
        </p:nvSpPr>
        <p:spPr>
          <a:xfrm>
            <a:off x="4185032" y="0"/>
            <a:ext cx="4930760" cy="1077218"/>
          </a:xfrm>
          <a:prstGeom prst="rect">
            <a:avLst/>
          </a:prstGeom>
          <a:noFill/>
          <a:ln>
            <a:noFill/>
          </a:ln>
        </p:spPr>
        <p:txBody>
          <a:bodyPr vert="horz" wrap="square" lIns="91440" tIns="45720" rIns="91440" bIns="45720" numCol="1" anchor="ctr" anchorCtr="0" compatLnSpc="1">
            <a:prstTxWarp prst="textNoShape">
              <a:avLst/>
            </a:prstTxWarp>
            <a:spAutoFit/>
          </a:bodyPr>
          <a:lstStyle>
            <a:defPPr>
              <a:defRPr lang="es-VE"/>
            </a:defPPr>
            <a:lvl1pPr algn="r" fontAlgn="base">
              <a:spcBef>
                <a:spcPct val="0"/>
              </a:spcBef>
              <a:spcAft>
                <a:spcPct val="0"/>
              </a:spcAft>
              <a:defRPr sz="2800">
                <a:solidFill>
                  <a:srgbClr val="02801A"/>
                </a:solidFill>
                <a:latin typeface="Arial" pitchFamily="34" charset="0"/>
                <a:ea typeface="+mj-ea"/>
                <a:cs typeface="Arial" pitchFamily="34" charset="0"/>
              </a:defRPr>
            </a:lvl1pPr>
            <a:lvl2pPr fontAlgn="base">
              <a:spcBef>
                <a:spcPct val="0"/>
              </a:spcBef>
              <a:spcAft>
                <a:spcPct val="0"/>
              </a:spcAft>
              <a:defRPr sz="3200">
                <a:solidFill>
                  <a:srgbClr val="959595"/>
                </a:solidFill>
                <a:latin typeface="Source Sans Pro Light" pitchFamily="34" charset="0"/>
              </a:defRPr>
            </a:lvl2pPr>
            <a:lvl3pPr fontAlgn="base">
              <a:spcBef>
                <a:spcPct val="0"/>
              </a:spcBef>
              <a:spcAft>
                <a:spcPct val="0"/>
              </a:spcAft>
              <a:defRPr sz="3200">
                <a:solidFill>
                  <a:srgbClr val="959595"/>
                </a:solidFill>
                <a:latin typeface="Source Sans Pro Light" pitchFamily="34" charset="0"/>
              </a:defRPr>
            </a:lvl3pPr>
            <a:lvl4pPr fontAlgn="base">
              <a:spcBef>
                <a:spcPct val="0"/>
              </a:spcBef>
              <a:spcAft>
                <a:spcPct val="0"/>
              </a:spcAft>
              <a:defRPr sz="3200">
                <a:solidFill>
                  <a:srgbClr val="959595"/>
                </a:solidFill>
                <a:latin typeface="Source Sans Pro Light" pitchFamily="34" charset="0"/>
              </a:defRPr>
            </a:lvl4pPr>
            <a:lvl5pPr fontAlgn="base">
              <a:spcBef>
                <a:spcPct val="0"/>
              </a:spcBef>
              <a:spcAft>
                <a:spcPct val="0"/>
              </a:spcAft>
              <a:defRPr sz="3200">
                <a:solidFill>
                  <a:srgbClr val="959595"/>
                </a:solidFill>
                <a:latin typeface="Source Sans Pro Light" pitchFamily="34" charset="0"/>
              </a:defRPr>
            </a:lvl5pPr>
            <a:lvl6pPr marL="457200" fontAlgn="base">
              <a:spcBef>
                <a:spcPct val="0"/>
              </a:spcBef>
              <a:spcAft>
                <a:spcPct val="0"/>
              </a:spcAft>
              <a:defRPr sz="3200">
                <a:solidFill>
                  <a:srgbClr val="959595"/>
                </a:solidFill>
                <a:latin typeface="Source Sans Pro Light" pitchFamily="34" charset="0"/>
              </a:defRPr>
            </a:lvl6pPr>
            <a:lvl7pPr marL="914400" fontAlgn="base">
              <a:spcBef>
                <a:spcPct val="0"/>
              </a:spcBef>
              <a:spcAft>
                <a:spcPct val="0"/>
              </a:spcAft>
              <a:defRPr sz="3200">
                <a:solidFill>
                  <a:srgbClr val="959595"/>
                </a:solidFill>
                <a:latin typeface="Source Sans Pro Light" pitchFamily="34" charset="0"/>
              </a:defRPr>
            </a:lvl7pPr>
            <a:lvl8pPr marL="1371600" fontAlgn="base">
              <a:spcBef>
                <a:spcPct val="0"/>
              </a:spcBef>
              <a:spcAft>
                <a:spcPct val="0"/>
              </a:spcAft>
              <a:defRPr sz="3200">
                <a:solidFill>
                  <a:srgbClr val="959595"/>
                </a:solidFill>
                <a:latin typeface="Source Sans Pro Light" pitchFamily="34" charset="0"/>
              </a:defRPr>
            </a:lvl8pPr>
            <a:lvl9pPr marL="1828800" fontAlgn="base">
              <a:spcBef>
                <a:spcPct val="0"/>
              </a:spcBef>
              <a:spcAft>
                <a:spcPct val="0"/>
              </a:spcAft>
              <a:defRPr sz="3200">
                <a:solidFill>
                  <a:srgbClr val="959595"/>
                </a:solidFill>
                <a:latin typeface="Source Sans Pro Light" pitchFamily="34" charset="0"/>
              </a:defRPr>
            </a:lvl9pPr>
          </a:lstStyle>
          <a:p>
            <a:pPr algn="just"/>
            <a:r>
              <a:rPr lang="en-US" b="1" cap="none" spc="50" dirty="0">
                <a:ln w="13500">
                  <a:solidFill>
                    <a:schemeClr val="accent1">
                      <a:shade val="2500"/>
                      <a:alpha val="6500"/>
                    </a:schemeClr>
                  </a:solidFill>
                  <a:prstDash val="solid"/>
                </a:ln>
                <a:solidFill>
                  <a:schemeClr val="accent4">
                    <a:lumMod val="75000"/>
                    <a:alpha val="95000"/>
                  </a:schemeClr>
                </a:solidFill>
                <a:effectLst>
                  <a:outerShdw blurRad="38100" dist="38100" dir="2700000" algn="tl">
                    <a:srgbClr val="000000">
                      <a:alpha val="43137"/>
                    </a:srgbClr>
                  </a:outerShdw>
                </a:effectLst>
                <a:latin typeface="Arial Black" pitchFamily="34" charset="0"/>
              </a:rPr>
              <a:t>COLOQUIO</a:t>
            </a:r>
          </a:p>
          <a:p>
            <a:pPr algn="just"/>
            <a:r>
              <a:rPr lang="en-US" sz="1800" b="1" cap="none" spc="50" dirty="0">
                <a:ln w="13500">
                  <a:solidFill>
                    <a:schemeClr val="accent1">
                      <a:shade val="2500"/>
                      <a:alpha val="6500"/>
                    </a:schemeClr>
                  </a:solidFill>
                  <a:prstDash val="solid"/>
                </a:ln>
                <a:solidFill>
                  <a:schemeClr val="accent4">
                    <a:lumMod val="75000"/>
                    <a:alpha val="95000"/>
                  </a:schemeClr>
                </a:solidFill>
                <a:effectLst>
                  <a:outerShdw blurRad="38100" dist="38100" dir="2700000" algn="tl">
                    <a:srgbClr val="000000">
                      <a:alpha val="43137"/>
                    </a:srgbClr>
                  </a:outerShdw>
                </a:effectLst>
              </a:rPr>
              <a:t>MAESTRÍA EN GESTIÓN INTEGRAL DE RIESGOS Y PROTECCIÓN CIVIL</a:t>
            </a:r>
          </a:p>
        </p:txBody>
      </p:sp>
      <p:sp>
        <p:nvSpPr>
          <p:cNvPr id="24" name="CuadroTexto 23"/>
          <p:cNvSpPr txBox="1"/>
          <p:nvPr/>
        </p:nvSpPr>
        <p:spPr>
          <a:xfrm>
            <a:off x="2573178" y="1067199"/>
            <a:ext cx="6542614" cy="646331"/>
          </a:xfrm>
          <a:prstGeom prst="rect">
            <a:avLst/>
          </a:prstGeom>
        </p:spPr>
        <p:txBody>
          <a:bodyPr wrap="square" rtlCol="0">
            <a:spAutoFit/>
          </a:bodyPr>
          <a:lstStyle/>
          <a:p>
            <a:pPr algn="ctr"/>
            <a:r>
              <a:rPr lang="es-MX" sz="3600" b="1" dirty="0">
                <a:latin typeface="Arial Narrow" pitchFamily="34" charset="0"/>
              </a:rPr>
              <a:t>Sumario</a:t>
            </a:r>
          </a:p>
        </p:txBody>
      </p:sp>
      <p:sp>
        <p:nvSpPr>
          <p:cNvPr id="25" name="CuadroTexto 24"/>
          <p:cNvSpPr txBox="1"/>
          <p:nvPr/>
        </p:nvSpPr>
        <p:spPr>
          <a:xfrm>
            <a:off x="1995517" y="1542833"/>
            <a:ext cx="7329011" cy="4708981"/>
          </a:xfrm>
          <a:prstGeom prst="rect">
            <a:avLst/>
          </a:prstGeom>
        </p:spPr>
        <p:txBody>
          <a:bodyPr wrap="square" rtlCol="0">
            <a:spAutoFit/>
          </a:bodyPr>
          <a:lstStyle/>
          <a:p>
            <a:pPr marL="457200" indent="-457200">
              <a:spcAft>
                <a:spcPts val="600"/>
              </a:spcAft>
              <a:buFont typeface="+mj-lt"/>
              <a:buAutoNum type="arabicPeriod"/>
            </a:pPr>
            <a:r>
              <a:rPr lang="es-MX" b="1" dirty="0">
                <a:latin typeface="Arial" panose="020B0604020202020204" pitchFamily="34" charset="0"/>
                <a:cs typeface="Arial" panose="020B0604020202020204" pitchFamily="34" charset="0"/>
              </a:rPr>
              <a:t>Líneas de Investigación ENAPROC</a:t>
            </a:r>
          </a:p>
          <a:p>
            <a:pPr marL="457200" indent="-457200">
              <a:spcAft>
                <a:spcPts val="600"/>
              </a:spcAft>
              <a:buFont typeface="+mj-lt"/>
              <a:buAutoNum type="arabicPeriod"/>
            </a:pPr>
            <a:r>
              <a:rPr lang="es-MX" b="1" dirty="0">
                <a:latin typeface="Arial" panose="020B0604020202020204" pitchFamily="34" charset="0"/>
                <a:cs typeface="Arial" panose="020B0604020202020204" pitchFamily="34" charset="0"/>
              </a:rPr>
              <a:t>Introducción</a:t>
            </a:r>
          </a:p>
          <a:p>
            <a:pPr marL="457200" indent="-457200">
              <a:spcAft>
                <a:spcPts val="600"/>
              </a:spcAft>
              <a:buFont typeface="+mj-lt"/>
              <a:buAutoNum type="arabicPeriod"/>
            </a:pPr>
            <a:r>
              <a:rPr lang="es-MX" b="1" dirty="0">
                <a:latin typeface="Arial" panose="020B0604020202020204" pitchFamily="34" charset="0"/>
                <a:cs typeface="Arial" panose="020B0604020202020204" pitchFamily="34" charset="0"/>
              </a:rPr>
              <a:t>Planteamiento del problema  </a:t>
            </a:r>
          </a:p>
          <a:p>
            <a:pPr marL="457200" indent="-457200">
              <a:spcAft>
                <a:spcPts val="600"/>
              </a:spcAft>
              <a:buFont typeface="+mj-lt"/>
              <a:buAutoNum type="arabicPeriod"/>
            </a:pPr>
            <a:r>
              <a:rPr lang="es-MX" b="1" dirty="0">
                <a:latin typeface="Arial" panose="020B0604020202020204" pitchFamily="34" charset="0"/>
                <a:cs typeface="Arial" panose="020B0604020202020204" pitchFamily="34" charset="0"/>
              </a:rPr>
              <a:t>Justificación</a:t>
            </a:r>
          </a:p>
          <a:p>
            <a:pPr marL="457200" indent="-457200">
              <a:spcAft>
                <a:spcPts val="600"/>
              </a:spcAft>
              <a:buFont typeface="+mj-lt"/>
              <a:buAutoNum type="arabicPeriod"/>
            </a:pPr>
            <a:r>
              <a:rPr lang="es-MX" b="1" dirty="0">
                <a:latin typeface="Arial" panose="020B0604020202020204" pitchFamily="34" charset="0"/>
                <a:cs typeface="Arial" panose="020B0604020202020204" pitchFamily="34" charset="0"/>
              </a:rPr>
              <a:t>Objetivo General y Objetivos Particulares</a:t>
            </a:r>
          </a:p>
          <a:p>
            <a:pPr marL="457200" indent="-457200">
              <a:spcAft>
                <a:spcPts val="600"/>
              </a:spcAft>
              <a:buFont typeface="+mj-lt"/>
              <a:buAutoNum type="arabicPeriod"/>
            </a:pPr>
            <a:r>
              <a:rPr lang="es-MX" b="1" dirty="0">
                <a:latin typeface="Arial" panose="020B0604020202020204" pitchFamily="34" charset="0"/>
                <a:cs typeface="Arial" panose="020B0604020202020204" pitchFamily="34" charset="0"/>
              </a:rPr>
              <a:t>Estado del arte como estudio del objeto ( Marco teórico)</a:t>
            </a:r>
          </a:p>
          <a:p>
            <a:pPr marL="342900" indent="-342900">
              <a:buAutoNum type="arabicPeriod" startAt="9"/>
            </a:pPr>
            <a:r>
              <a:rPr lang="es-MX" b="1" dirty="0">
                <a:latin typeface="Arial" panose="020B0604020202020204" pitchFamily="34" charset="0"/>
                <a:cs typeface="Arial" panose="020B0604020202020204" pitchFamily="34" charset="0"/>
              </a:rPr>
              <a:t>Marco referencial objeto de estudio</a:t>
            </a:r>
          </a:p>
          <a:p>
            <a:pPr marL="342900" indent="-342900">
              <a:buAutoNum type="arabicPeriod" startAt="9"/>
            </a:pPr>
            <a:r>
              <a:rPr lang="es-MX" b="1" dirty="0">
                <a:latin typeface="Arial" panose="020B0604020202020204" pitchFamily="34" charset="0"/>
                <a:cs typeface="Arial" panose="020B0604020202020204" pitchFamily="34" charset="0"/>
              </a:rPr>
              <a:t>Metodología de la Investigación: Paradigma epistémico, perspectiva de investigación, técnicas e instrumentos</a:t>
            </a:r>
          </a:p>
          <a:p>
            <a:pPr marL="342900" indent="-342900">
              <a:buAutoNum type="arabicPeriod" startAt="9"/>
            </a:pPr>
            <a:r>
              <a:rPr lang="es-MX" b="1" dirty="0">
                <a:latin typeface="Arial" panose="020B0604020202020204" pitchFamily="34" charset="0"/>
                <a:cs typeface="Arial" panose="020B0604020202020204" pitchFamily="34" charset="0"/>
              </a:rPr>
              <a:t>Intervención Metodológica aplicada</a:t>
            </a:r>
          </a:p>
          <a:p>
            <a:pPr marL="342900" indent="-342900">
              <a:buFontTx/>
              <a:buAutoNum type="arabicPeriod" startAt="9"/>
            </a:pPr>
            <a:r>
              <a:rPr lang="es-MX" b="1" dirty="0">
                <a:latin typeface="Arial" panose="020B0604020202020204" pitchFamily="34" charset="0"/>
                <a:cs typeface="Arial" panose="020B0604020202020204" pitchFamily="34" charset="0"/>
              </a:rPr>
              <a:t>Principales hallazgos de la investigación </a:t>
            </a:r>
          </a:p>
          <a:p>
            <a:pPr marL="342900" indent="-342900">
              <a:buFontTx/>
              <a:buAutoNum type="arabicPeriod" startAt="9"/>
            </a:pPr>
            <a:r>
              <a:rPr lang="es-MX" b="1" dirty="0">
                <a:latin typeface="Arial" panose="020B0604020202020204" pitchFamily="34" charset="0"/>
                <a:cs typeface="Arial" panose="020B0604020202020204" pitchFamily="34" charset="0"/>
              </a:rPr>
              <a:t>Conclusiones Generales para cumplir con los objetivos</a:t>
            </a:r>
          </a:p>
          <a:p>
            <a:pPr marL="342900" indent="-342900">
              <a:buFontTx/>
              <a:buAutoNum type="arabicPeriod" startAt="9"/>
            </a:pPr>
            <a:r>
              <a:rPr lang="es-MX" b="1" dirty="0">
                <a:latin typeface="Arial" panose="020B0604020202020204" pitchFamily="34" charset="0"/>
                <a:cs typeface="Arial" panose="020B0604020202020204" pitchFamily="34" charset="0"/>
              </a:rPr>
              <a:t>Recomendaciones y propuesta de mejora en la Gestión del Riesgo y Protección Civil</a:t>
            </a:r>
          </a:p>
          <a:p>
            <a:pPr>
              <a:spcAft>
                <a:spcPts val="600"/>
              </a:spcAft>
            </a:pPr>
            <a:endParaRPr lang="es-MX" b="1" dirty="0">
              <a:latin typeface="Arial Narrow" pitchFamily="34" charset="0"/>
            </a:endParaRPr>
          </a:p>
        </p:txBody>
      </p:sp>
      <p:pic>
        <p:nvPicPr>
          <p:cNvPr id="18" name="image4.jpe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11249" y="2644403"/>
            <a:ext cx="1784268" cy="1865514"/>
          </a:xfrm>
          <a:prstGeom prst="rect">
            <a:avLst/>
          </a:prstGeom>
          <a:noFill/>
          <a:extLst>
            <a:ext uri="{909E8E84-426E-40DD-AFC4-6F175D3DCCD1}">
              <a14:hiddenFill xmlns:a14="http://schemas.microsoft.com/office/drawing/2010/main">
                <a:solidFill>
                  <a:srgbClr val="FFFFFF"/>
                </a:solidFill>
              </a14:hiddenFill>
            </a:ext>
          </a:extLst>
        </p:spPr>
      </p:pic>
      <p:pic>
        <p:nvPicPr>
          <p:cNvPr id="19" name="image3.jpe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6365" y="4769988"/>
            <a:ext cx="1779152" cy="1465696"/>
          </a:xfrm>
          <a:prstGeom prst="rect">
            <a:avLst/>
          </a:prstGeom>
          <a:noFill/>
          <a:extLst>
            <a:ext uri="{909E8E84-426E-40DD-AFC4-6F175D3DCCD1}">
              <a14:hiddenFill xmlns:a14="http://schemas.microsoft.com/office/drawing/2010/main">
                <a:solidFill>
                  <a:srgbClr val="FFFFFF"/>
                </a:solidFill>
              </a14:hiddenFill>
            </a:ext>
          </a:extLst>
        </p:spPr>
      </p:pic>
      <p:pic>
        <p:nvPicPr>
          <p:cNvPr id="22" name="Imagen 24"/>
          <p:cNvPicPr/>
          <p:nvPr/>
        </p:nvPicPr>
        <p:blipFill>
          <a:blip r:embed="rId4">
            <a:extLst>
              <a:ext uri="{28A0092B-C50C-407E-A947-70E740481C1C}">
                <a14:useLocalDpi xmlns:a14="http://schemas.microsoft.com/office/drawing/2010/main" val="0"/>
              </a:ext>
            </a:extLst>
          </a:blip>
          <a:srcRect/>
          <a:stretch>
            <a:fillRect/>
          </a:stretch>
        </p:blipFill>
        <p:spPr bwMode="auto">
          <a:xfrm>
            <a:off x="242759" y="1196752"/>
            <a:ext cx="1752758" cy="1127354"/>
          </a:xfrm>
          <a:prstGeom prst="rect">
            <a:avLst/>
          </a:prstGeom>
          <a:noFill/>
        </p:spPr>
      </p:pic>
    </p:spTree>
    <p:extLst>
      <p:ext uri="{BB962C8B-B14F-4D97-AF65-F5344CB8AC3E}">
        <p14:creationId xmlns:p14="http://schemas.microsoft.com/office/powerpoint/2010/main" val="33476859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0 Forma libre"/>
          <p:cNvSpPr/>
          <p:nvPr/>
        </p:nvSpPr>
        <p:spPr>
          <a:xfrm rot="5400000">
            <a:off x="3975151" y="-3972094"/>
            <a:ext cx="1202473" cy="9135224"/>
          </a:xfrm>
          <a:custGeom>
            <a:avLst/>
            <a:gdLst>
              <a:gd name="connsiteX0" fmla="*/ 0 w 4248150"/>
              <a:gd name="connsiteY0" fmla="*/ 0 h 6858000"/>
              <a:gd name="connsiteX1" fmla="*/ 2847975 w 4248150"/>
              <a:gd name="connsiteY1" fmla="*/ 0 h 6858000"/>
              <a:gd name="connsiteX2" fmla="*/ 4248150 w 4248150"/>
              <a:gd name="connsiteY2" fmla="*/ 2457450 h 6858000"/>
              <a:gd name="connsiteX3" fmla="*/ 2819400 w 4248150"/>
              <a:gd name="connsiteY3" fmla="*/ 6858000 h 6858000"/>
              <a:gd name="connsiteX4" fmla="*/ 0 w 4248150"/>
              <a:gd name="connsiteY4" fmla="*/ 6858000 h 6858000"/>
              <a:gd name="connsiteX5" fmla="*/ 0 w 4248150"/>
              <a:gd name="connsiteY5" fmla="*/ 0 h 6858000"/>
              <a:gd name="connsiteX0" fmla="*/ 1238250 w 4248150"/>
              <a:gd name="connsiteY0" fmla="*/ 85725 h 6858000"/>
              <a:gd name="connsiteX1" fmla="*/ 2847975 w 4248150"/>
              <a:gd name="connsiteY1" fmla="*/ 0 h 6858000"/>
              <a:gd name="connsiteX2" fmla="*/ 4248150 w 4248150"/>
              <a:gd name="connsiteY2" fmla="*/ 2457450 h 6858000"/>
              <a:gd name="connsiteX3" fmla="*/ 2819400 w 4248150"/>
              <a:gd name="connsiteY3" fmla="*/ 6858000 h 6858000"/>
              <a:gd name="connsiteX4" fmla="*/ 0 w 4248150"/>
              <a:gd name="connsiteY4" fmla="*/ 6858000 h 6858000"/>
              <a:gd name="connsiteX5" fmla="*/ 1238250 w 4248150"/>
              <a:gd name="connsiteY5" fmla="*/ 85725 h 6858000"/>
              <a:gd name="connsiteX0" fmla="*/ 895350 w 4248150"/>
              <a:gd name="connsiteY0" fmla="*/ 0 h 6858000"/>
              <a:gd name="connsiteX1" fmla="*/ 2847975 w 4248150"/>
              <a:gd name="connsiteY1" fmla="*/ 0 h 6858000"/>
              <a:gd name="connsiteX2" fmla="*/ 4248150 w 4248150"/>
              <a:gd name="connsiteY2" fmla="*/ 2457450 h 6858000"/>
              <a:gd name="connsiteX3" fmla="*/ 2819400 w 4248150"/>
              <a:gd name="connsiteY3" fmla="*/ 6858000 h 6858000"/>
              <a:gd name="connsiteX4" fmla="*/ 0 w 4248150"/>
              <a:gd name="connsiteY4" fmla="*/ 6858000 h 6858000"/>
              <a:gd name="connsiteX5" fmla="*/ 895350 w 4248150"/>
              <a:gd name="connsiteY5" fmla="*/ 0 h 6858000"/>
              <a:gd name="connsiteX0" fmla="*/ 1276350 w 4248150"/>
              <a:gd name="connsiteY0" fmla="*/ 266700 h 6858000"/>
              <a:gd name="connsiteX1" fmla="*/ 2847975 w 4248150"/>
              <a:gd name="connsiteY1" fmla="*/ 0 h 6858000"/>
              <a:gd name="connsiteX2" fmla="*/ 4248150 w 4248150"/>
              <a:gd name="connsiteY2" fmla="*/ 2457450 h 6858000"/>
              <a:gd name="connsiteX3" fmla="*/ 2819400 w 4248150"/>
              <a:gd name="connsiteY3" fmla="*/ 6858000 h 6858000"/>
              <a:gd name="connsiteX4" fmla="*/ 0 w 4248150"/>
              <a:gd name="connsiteY4" fmla="*/ 6858000 h 6858000"/>
              <a:gd name="connsiteX5" fmla="*/ 1276350 w 4248150"/>
              <a:gd name="connsiteY5" fmla="*/ 266700 h 6858000"/>
              <a:gd name="connsiteX0" fmla="*/ 1000125 w 4248150"/>
              <a:gd name="connsiteY0" fmla="*/ 171450 h 6858000"/>
              <a:gd name="connsiteX1" fmla="*/ 2847975 w 4248150"/>
              <a:gd name="connsiteY1" fmla="*/ 0 h 6858000"/>
              <a:gd name="connsiteX2" fmla="*/ 4248150 w 4248150"/>
              <a:gd name="connsiteY2" fmla="*/ 2457450 h 6858000"/>
              <a:gd name="connsiteX3" fmla="*/ 2819400 w 4248150"/>
              <a:gd name="connsiteY3" fmla="*/ 6858000 h 6858000"/>
              <a:gd name="connsiteX4" fmla="*/ 0 w 4248150"/>
              <a:gd name="connsiteY4" fmla="*/ 6858000 h 6858000"/>
              <a:gd name="connsiteX5" fmla="*/ 1000125 w 4248150"/>
              <a:gd name="connsiteY5" fmla="*/ 171450 h 6858000"/>
              <a:gd name="connsiteX0" fmla="*/ 895350 w 4248150"/>
              <a:gd name="connsiteY0" fmla="*/ 9525 h 6858000"/>
              <a:gd name="connsiteX1" fmla="*/ 2847975 w 4248150"/>
              <a:gd name="connsiteY1" fmla="*/ 0 h 6858000"/>
              <a:gd name="connsiteX2" fmla="*/ 4248150 w 4248150"/>
              <a:gd name="connsiteY2" fmla="*/ 2457450 h 6858000"/>
              <a:gd name="connsiteX3" fmla="*/ 2819400 w 4248150"/>
              <a:gd name="connsiteY3" fmla="*/ 6858000 h 6858000"/>
              <a:gd name="connsiteX4" fmla="*/ 0 w 4248150"/>
              <a:gd name="connsiteY4" fmla="*/ 6858000 h 6858000"/>
              <a:gd name="connsiteX5" fmla="*/ 895350 w 4248150"/>
              <a:gd name="connsiteY5" fmla="*/ 9525 h 6858000"/>
              <a:gd name="connsiteX0" fmla="*/ 0 w 3352800"/>
              <a:gd name="connsiteY0" fmla="*/ 9525 h 6896100"/>
              <a:gd name="connsiteX1" fmla="*/ 1952625 w 3352800"/>
              <a:gd name="connsiteY1" fmla="*/ 0 h 6896100"/>
              <a:gd name="connsiteX2" fmla="*/ 3352800 w 3352800"/>
              <a:gd name="connsiteY2" fmla="*/ 2457450 h 6896100"/>
              <a:gd name="connsiteX3" fmla="*/ 1924050 w 3352800"/>
              <a:gd name="connsiteY3" fmla="*/ 6858000 h 6896100"/>
              <a:gd name="connsiteX4" fmla="*/ 114300 w 3352800"/>
              <a:gd name="connsiteY4" fmla="*/ 6896100 h 6896100"/>
              <a:gd name="connsiteX5" fmla="*/ 0 w 3352800"/>
              <a:gd name="connsiteY5" fmla="*/ 9525 h 6896100"/>
              <a:gd name="connsiteX0" fmla="*/ 0 w 3352800"/>
              <a:gd name="connsiteY0" fmla="*/ 9525 h 6896100"/>
              <a:gd name="connsiteX1" fmla="*/ 1952625 w 3352800"/>
              <a:gd name="connsiteY1" fmla="*/ 0 h 6896100"/>
              <a:gd name="connsiteX2" fmla="*/ 3352800 w 3352800"/>
              <a:gd name="connsiteY2" fmla="*/ 2457450 h 6896100"/>
              <a:gd name="connsiteX3" fmla="*/ 1924050 w 3352800"/>
              <a:gd name="connsiteY3" fmla="*/ 6858000 h 6896100"/>
              <a:gd name="connsiteX4" fmla="*/ 9525 w 3352800"/>
              <a:gd name="connsiteY4" fmla="*/ 6896100 h 6896100"/>
              <a:gd name="connsiteX5" fmla="*/ 0 w 3352800"/>
              <a:gd name="connsiteY5" fmla="*/ 9525 h 6896100"/>
              <a:gd name="connsiteX0" fmla="*/ 0 w 3371849"/>
              <a:gd name="connsiteY0" fmla="*/ 9525 h 6896100"/>
              <a:gd name="connsiteX1" fmla="*/ 1952625 w 3371849"/>
              <a:gd name="connsiteY1" fmla="*/ 0 h 6896100"/>
              <a:gd name="connsiteX2" fmla="*/ 3371849 w 3371849"/>
              <a:gd name="connsiteY2" fmla="*/ 2143125 h 6896100"/>
              <a:gd name="connsiteX3" fmla="*/ 1924050 w 3371849"/>
              <a:gd name="connsiteY3" fmla="*/ 6858000 h 6896100"/>
              <a:gd name="connsiteX4" fmla="*/ 9525 w 3371849"/>
              <a:gd name="connsiteY4" fmla="*/ 6896100 h 6896100"/>
              <a:gd name="connsiteX5" fmla="*/ 0 w 3371849"/>
              <a:gd name="connsiteY5" fmla="*/ 9525 h 6896100"/>
              <a:gd name="connsiteX0" fmla="*/ 0 w 3400423"/>
              <a:gd name="connsiteY0" fmla="*/ 9525 h 6896100"/>
              <a:gd name="connsiteX1" fmla="*/ 1952625 w 3400423"/>
              <a:gd name="connsiteY1" fmla="*/ 0 h 6896100"/>
              <a:gd name="connsiteX2" fmla="*/ 3400423 w 3400423"/>
              <a:gd name="connsiteY2" fmla="*/ 2371725 h 6896100"/>
              <a:gd name="connsiteX3" fmla="*/ 1924050 w 3400423"/>
              <a:gd name="connsiteY3" fmla="*/ 6858000 h 6896100"/>
              <a:gd name="connsiteX4" fmla="*/ 9525 w 3400423"/>
              <a:gd name="connsiteY4" fmla="*/ 6896100 h 6896100"/>
              <a:gd name="connsiteX5" fmla="*/ 0 w 3400423"/>
              <a:gd name="connsiteY5" fmla="*/ 9525 h 6896100"/>
              <a:gd name="connsiteX0" fmla="*/ 0 w 3054433"/>
              <a:gd name="connsiteY0" fmla="*/ 9525 h 6896100"/>
              <a:gd name="connsiteX1" fmla="*/ 1952625 w 3054433"/>
              <a:gd name="connsiteY1" fmla="*/ 0 h 6896100"/>
              <a:gd name="connsiteX2" fmla="*/ 3054433 w 3054433"/>
              <a:gd name="connsiteY2" fmla="*/ 1753887 h 6896100"/>
              <a:gd name="connsiteX3" fmla="*/ 1924050 w 3054433"/>
              <a:gd name="connsiteY3" fmla="*/ 6858000 h 6896100"/>
              <a:gd name="connsiteX4" fmla="*/ 9525 w 3054433"/>
              <a:gd name="connsiteY4" fmla="*/ 6896100 h 6896100"/>
              <a:gd name="connsiteX5" fmla="*/ 0 w 3054433"/>
              <a:gd name="connsiteY5" fmla="*/ 9525 h 6896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54433" h="6896100">
                <a:moveTo>
                  <a:pt x="0" y="9525"/>
                </a:moveTo>
                <a:lnTo>
                  <a:pt x="1952625" y="0"/>
                </a:lnTo>
                <a:lnTo>
                  <a:pt x="3054433" y="1753887"/>
                </a:lnTo>
                <a:lnTo>
                  <a:pt x="1924050" y="6858000"/>
                </a:lnTo>
                <a:lnTo>
                  <a:pt x="9525" y="6896100"/>
                </a:lnTo>
                <a:lnTo>
                  <a:pt x="0" y="9525"/>
                </a:lnTo>
                <a:close/>
              </a:path>
            </a:pathLst>
          </a:custGeom>
          <a:gradFill flip="none" rotWithShape="1">
            <a:gsLst>
              <a:gs pos="44000">
                <a:schemeClr val="bg1">
                  <a:lumMod val="95000"/>
                  <a:alpha val="40000"/>
                </a:schemeClr>
              </a:gs>
              <a:gs pos="75000">
                <a:schemeClr val="bg1">
                  <a:lumMod val="85000"/>
                </a:schemeClr>
              </a:gs>
              <a:gs pos="92000">
                <a:schemeClr val="bg1">
                  <a:shade val="100000"/>
                  <a:satMod val="115000"/>
                </a:schemeClr>
              </a:gs>
            </a:gsLst>
            <a:path path="circle">
              <a:fillToRect l="100000" t="100000"/>
            </a:path>
            <a:tileRect r="-100000" b="-100000"/>
          </a:gra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3"/>
          </a:lnRef>
          <a:fillRef idx="1003">
            <a:schemeClr val="lt1"/>
          </a:fillRef>
          <a:effectRef idx="1">
            <a:schemeClr val="accent3"/>
          </a:effectRef>
          <a:fontRef idx="minor">
            <a:schemeClr val="dk1"/>
          </a:fontRef>
        </p:style>
        <p:txBody>
          <a:bodyPr anchor="ctr"/>
          <a:lstStyle/>
          <a:p>
            <a:pPr algn="ctr"/>
            <a:endParaRPr lang="es-MX">
              <a:solidFill>
                <a:schemeClr val="lt1"/>
              </a:solidFill>
            </a:endParaRPr>
          </a:p>
        </p:txBody>
      </p:sp>
      <p:sp>
        <p:nvSpPr>
          <p:cNvPr id="2" name="CuadroTexto 1"/>
          <p:cNvSpPr txBox="1"/>
          <p:nvPr/>
        </p:nvSpPr>
        <p:spPr>
          <a:xfrm>
            <a:off x="899592" y="1052736"/>
            <a:ext cx="6336704" cy="646331"/>
          </a:xfrm>
          <a:prstGeom prst="rect">
            <a:avLst/>
          </a:prstGeom>
        </p:spPr>
        <p:txBody>
          <a:bodyPr wrap="square" rtlCol="0">
            <a:spAutoFit/>
          </a:bodyPr>
          <a:lstStyle/>
          <a:p>
            <a:pPr algn="ctr"/>
            <a:r>
              <a:rPr lang="es-MX" sz="3600" b="1" dirty="0">
                <a:latin typeface="Arial Narrow" pitchFamily="34" charset="0"/>
              </a:rPr>
              <a:t>Líneas de Investigación</a:t>
            </a:r>
          </a:p>
        </p:txBody>
      </p:sp>
      <p:sp>
        <p:nvSpPr>
          <p:cNvPr id="6" name="Title 13"/>
          <p:cNvSpPr txBox="1">
            <a:spLocks/>
          </p:cNvSpPr>
          <p:nvPr/>
        </p:nvSpPr>
        <p:spPr>
          <a:xfrm>
            <a:off x="8775" y="-22447"/>
            <a:ext cx="4707241" cy="1077218"/>
          </a:xfrm>
          <a:prstGeom prst="rect">
            <a:avLst/>
          </a:prstGeom>
          <a:noFill/>
          <a:ln>
            <a:noFill/>
          </a:ln>
        </p:spPr>
        <p:txBody>
          <a:bodyPr vert="horz" wrap="square" lIns="91440" tIns="45720" rIns="91440" bIns="45720" numCol="1" anchor="ctr" anchorCtr="0" compatLnSpc="1">
            <a:prstTxWarp prst="textNoShape">
              <a:avLst/>
            </a:prstTxWarp>
            <a:spAutoFit/>
          </a:bodyPr>
          <a:lstStyle>
            <a:defPPr>
              <a:defRPr lang="es-VE"/>
            </a:defPPr>
            <a:lvl1pPr algn="r" fontAlgn="base">
              <a:spcBef>
                <a:spcPct val="0"/>
              </a:spcBef>
              <a:spcAft>
                <a:spcPct val="0"/>
              </a:spcAft>
              <a:defRPr sz="2800">
                <a:solidFill>
                  <a:srgbClr val="02801A"/>
                </a:solidFill>
                <a:latin typeface="Arial" pitchFamily="34" charset="0"/>
                <a:ea typeface="+mj-ea"/>
                <a:cs typeface="Arial" pitchFamily="34" charset="0"/>
              </a:defRPr>
            </a:lvl1pPr>
            <a:lvl2pPr fontAlgn="base">
              <a:spcBef>
                <a:spcPct val="0"/>
              </a:spcBef>
              <a:spcAft>
                <a:spcPct val="0"/>
              </a:spcAft>
              <a:defRPr sz="3200">
                <a:solidFill>
                  <a:srgbClr val="959595"/>
                </a:solidFill>
                <a:latin typeface="Source Sans Pro Light" pitchFamily="34" charset="0"/>
              </a:defRPr>
            </a:lvl2pPr>
            <a:lvl3pPr fontAlgn="base">
              <a:spcBef>
                <a:spcPct val="0"/>
              </a:spcBef>
              <a:spcAft>
                <a:spcPct val="0"/>
              </a:spcAft>
              <a:defRPr sz="3200">
                <a:solidFill>
                  <a:srgbClr val="959595"/>
                </a:solidFill>
                <a:latin typeface="Source Sans Pro Light" pitchFamily="34" charset="0"/>
              </a:defRPr>
            </a:lvl3pPr>
            <a:lvl4pPr fontAlgn="base">
              <a:spcBef>
                <a:spcPct val="0"/>
              </a:spcBef>
              <a:spcAft>
                <a:spcPct val="0"/>
              </a:spcAft>
              <a:defRPr sz="3200">
                <a:solidFill>
                  <a:srgbClr val="959595"/>
                </a:solidFill>
                <a:latin typeface="Source Sans Pro Light" pitchFamily="34" charset="0"/>
              </a:defRPr>
            </a:lvl4pPr>
            <a:lvl5pPr fontAlgn="base">
              <a:spcBef>
                <a:spcPct val="0"/>
              </a:spcBef>
              <a:spcAft>
                <a:spcPct val="0"/>
              </a:spcAft>
              <a:defRPr sz="3200">
                <a:solidFill>
                  <a:srgbClr val="959595"/>
                </a:solidFill>
                <a:latin typeface="Source Sans Pro Light" pitchFamily="34" charset="0"/>
              </a:defRPr>
            </a:lvl5pPr>
            <a:lvl6pPr marL="457200" fontAlgn="base">
              <a:spcBef>
                <a:spcPct val="0"/>
              </a:spcBef>
              <a:spcAft>
                <a:spcPct val="0"/>
              </a:spcAft>
              <a:defRPr sz="3200">
                <a:solidFill>
                  <a:srgbClr val="959595"/>
                </a:solidFill>
                <a:latin typeface="Source Sans Pro Light" pitchFamily="34" charset="0"/>
              </a:defRPr>
            </a:lvl6pPr>
            <a:lvl7pPr marL="914400" fontAlgn="base">
              <a:spcBef>
                <a:spcPct val="0"/>
              </a:spcBef>
              <a:spcAft>
                <a:spcPct val="0"/>
              </a:spcAft>
              <a:defRPr sz="3200">
                <a:solidFill>
                  <a:srgbClr val="959595"/>
                </a:solidFill>
                <a:latin typeface="Source Sans Pro Light" pitchFamily="34" charset="0"/>
              </a:defRPr>
            </a:lvl7pPr>
            <a:lvl8pPr marL="1371600" fontAlgn="base">
              <a:spcBef>
                <a:spcPct val="0"/>
              </a:spcBef>
              <a:spcAft>
                <a:spcPct val="0"/>
              </a:spcAft>
              <a:defRPr sz="3200">
                <a:solidFill>
                  <a:srgbClr val="959595"/>
                </a:solidFill>
                <a:latin typeface="Source Sans Pro Light" pitchFamily="34" charset="0"/>
              </a:defRPr>
            </a:lvl8pPr>
            <a:lvl9pPr marL="1828800" fontAlgn="base">
              <a:spcBef>
                <a:spcPct val="0"/>
              </a:spcBef>
              <a:spcAft>
                <a:spcPct val="0"/>
              </a:spcAft>
              <a:defRPr sz="3200">
                <a:solidFill>
                  <a:srgbClr val="959595"/>
                </a:solidFill>
                <a:latin typeface="Source Sans Pro Light" pitchFamily="34" charset="0"/>
              </a:defRPr>
            </a:lvl9pPr>
          </a:lstStyle>
          <a:p>
            <a:pPr algn="just"/>
            <a:r>
              <a:rPr lang="en-US" b="1" cap="none" spc="50" dirty="0">
                <a:ln w="13500">
                  <a:solidFill>
                    <a:schemeClr val="accent1">
                      <a:shade val="2500"/>
                      <a:alpha val="6500"/>
                    </a:schemeClr>
                  </a:solidFill>
                  <a:prstDash val="solid"/>
                </a:ln>
                <a:solidFill>
                  <a:schemeClr val="accent4">
                    <a:lumMod val="75000"/>
                    <a:alpha val="95000"/>
                  </a:schemeClr>
                </a:solidFill>
                <a:effectLst>
                  <a:outerShdw blurRad="38100" dist="38100" dir="2700000" algn="tl">
                    <a:srgbClr val="000000">
                      <a:alpha val="43137"/>
                    </a:srgbClr>
                  </a:outerShdw>
                </a:effectLst>
                <a:latin typeface="Arial Black" pitchFamily="34" charset="0"/>
              </a:rPr>
              <a:t>COLOQUIO</a:t>
            </a:r>
          </a:p>
          <a:p>
            <a:pPr algn="just"/>
            <a:r>
              <a:rPr lang="en-US" sz="1800" b="1" cap="none" spc="50" dirty="0">
                <a:ln w="13500">
                  <a:solidFill>
                    <a:schemeClr val="accent1">
                      <a:shade val="2500"/>
                      <a:alpha val="6500"/>
                    </a:schemeClr>
                  </a:solidFill>
                  <a:prstDash val="solid"/>
                </a:ln>
                <a:solidFill>
                  <a:schemeClr val="accent4">
                    <a:lumMod val="75000"/>
                    <a:alpha val="95000"/>
                  </a:schemeClr>
                </a:solidFill>
                <a:effectLst>
                  <a:outerShdw blurRad="38100" dist="38100" dir="2700000" algn="tl">
                    <a:srgbClr val="000000">
                      <a:alpha val="43137"/>
                    </a:srgbClr>
                  </a:outerShdw>
                </a:effectLst>
              </a:rPr>
              <a:t>MAESTRÍA EN GESTIÓN INTEGRAL DE RIESGOS Y PROTECCIÓN CIVIL</a:t>
            </a:r>
          </a:p>
        </p:txBody>
      </p:sp>
      <p:sp>
        <p:nvSpPr>
          <p:cNvPr id="3" name="Rectángulo 2">
            <a:extLst>
              <a:ext uri="{FF2B5EF4-FFF2-40B4-BE49-F238E27FC236}">
                <a16:creationId xmlns:a16="http://schemas.microsoft.com/office/drawing/2014/main" xmlns="" id="{ED2D8DB7-F4F9-47C4-B301-2B20351D985F}"/>
              </a:ext>
            </a:extLst>
          </p:cNvPr>
          <p:cNvSpPr/>
          <p:nvPr/>
        </p:nvSpPr>
        <p:spPr>
          <a:xfrm>
            <a:off x="562118" y="2113226"/>
            <a:ext cx="8019764" cy="4108817"/>
          </a:xfrm>
          <a:prstGeom prst="rect">
            <a:avLst/>
          </a:prstGeom>
        </p:spPr>
        <p:txBody>
          <a:bodyPr wrap="square">
            <a:spAutoFit/>
          </a:bodyPr>
          <a:lstStyle/>
          <a:p>
            <a:pPr algn="just">
              <a:lnSpc>
                <a:spcPts val="2160"/>
              </a:lnSpc>
            </a:pPr>
            <a:r>
              <a:rPr lang="es-MX" b="1" dirty="0">
                <a:latin typeface="Arial" panose="020B0604020202020204" pitchFamily="34" charset="0"/>
                <a:ea typeface="Calibri" panose="020F0502020204030204" pitchFamily="34" charset="0"/>
                <a:cs typeface="Arial" panose="020B0604020202020204" pitchFamily="34" charset="0"/>
              </a:rPr>
              <a:t>Mi investigación en la comunidad cristiana del Templo Cristiano de Tuxtla, será una contribución relevante, para poder impregnar no solo a los miembros de esta iglesia local, sino que podrá compartirse el programa educacional hacia las demás iglesias del estado e incluso difundirlo a la América Latina, esto como una propuesta del fortalecimiento de las capacidades en la Gestión Integral del Riesgo de Desastres, que permitirá contrarrestar los efectos dañinos de los agentes perturbadores sobre los agentes afectables.</a:t>
            </a:r>
          </a:p>
          <a:p>
            <a:pPr algn="just">
              <a:lnSpc>
                <a:spcPts val="2160"/>
              </a:lnSpc>
            </a:pPr>
            <a:endParaRPr lang="es-MX" b="1" dirty="0">
              <a:latin typeface="Arial" panose="020B0604020202020204" pitchFamily="34" charset="0"/>
              <a:ea typeface="Calibri" panose="020F0502020204030204" pitchFamily="34" charset="0"/>
              <a:cs typeface="Arial" panose="020B0604020202020204" pitchFamily="34" charset="0"/>
            </a:endParaRPr>
          </a:p>
          <a:p>
            <a:pPr algn="just">
              <a:lnSpc>
                <a:spcPts val="2160"/>
              </a:lnSpc>
            </a:pPr>
            <a:r>
              <a:rPr lang="es-MX" b="1" dirty="0">
                <a:latin typeface="Arial" panose="020B0604020202020204" pitchFamily="34" charset="0"/>
                <a:ea typeface="Calibri" panose="020F0502020204030204" pitchFamily="34" charset="0"/>
                <a:cs typeface="Arial" panose="020B0604020202020204" pitchFamily="34" charset="0"/>
              </a:rPr>
              <a:t>Las  líneas de Investigación son:</a:t>
            </a:r>
          </a:p>
          <a:p>
            <a:pPr marL="285750" indent="-285750" algn="just">
              <a:lnSpc>
                <a:spcPct val="150000"/>
              </a:lnSpc>
              <a:spcAft>
                <a:spcPts val="0"/>
              </a:spcAft>
              <a:buFont typeface="Arial" panose="020B0604020202020204" pitchFamily="34" charset="0"/>
              <a:buChar char="•"/>
            </a:pPr>
            <a:r>
              <a:rPr lang="es-MX" b="1" dirty="0">
                <a:latin typeface="Arial" panose="020B0604020202020204" pitchFamily="34" charset="0"/>
                <a:ea typeface="Calibri" panose="020F0502020204030204" pitchFamily="34" charset="0"/>
                <a:cs typeface="Arial" panose="020B0604020202020204" pitchFamily="34" charset="0"/>
              </a:rPr>
              <a:t>Protección Civil.</a:t>
            </a:r>
          </a:p>
          <a:p>
            <a:pPr marL="285750" indent="-285750" algn="just">
              <a:lnSpc>
                <a:spcPct val="150000"/>
              </a:lnSpc>
              <a:spcAft>
                <a:spcPts val="0"/>
              </a:spcAft>
              <a:buFont typeface="Arial" panose="020B0604020202020204" pitchFamily="34" charset="0"/>
              <a:buChar char="•"/>
            </a:pPr>
            <a:r>
              <a:rPr lang="es-MX" b="1" dirty="0">
                <a:latin typeface="Arial" panose="020B0604020202020204" pitchFamily="34" charset="0"/>
                <a:ea typeface="Calibri" panose="020F0502020204030204" pitchFamily="34" charset="0"/>
                <a:cs typeface="Arial" panose="020B0604020202020204" pitchFamily="34" charset="0"/>
              </a:rPr>
              <a:t>Gestión Integral del Riesgo de Desastres.</a:t>
            </a:r>
          </a:p>
          <a:p>
            <a:pPr marL="285750" indent="-285750" algn="just">
              <a:lnSpc>
                <a:spcPct val="150000"/>
              </a:lnSpc>
              <a:spcAft>
                <a:spcPts val="0"/>
              </a:spcAft>
              <a:buFont typeface="Arial" panose="020B0604020202020204" pitchFamily="34" charset="0"/>
              <a:buChar char="•"/>
            </a:pPr>
            <a:r>
              <a:rPr lang="es-MX" b="1" dirty="0">
                <a:latin typeface="Arial" panose="020B0604020202020204" pitchFamily="34" charset="0"/>
                <a:ea typeface="Calibri" panose="020F0502020204030204" pitchFamily="34" charset="0"/>
                <a:cs typeface="Arial" panose="020B0604020202020204" pitchFamily="34" charset="0"/>
              </a:rPr>
              <a:t>Construcción Social del Riesgo de Desastres.</a:t>
            </a:r>
            <a:endParaRPr lang="es-MX"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8655648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10 Forma libre"/>
          <p:cNvSpPr/>
          <p:nvPr/>
        </p:nvSpPr>
        <p:spPr>
          <a:xfrm rot="5400000">
            <a:off x="3975151" y="-3972094"/>
            <a:ext cx="1202473" cy="9135224"/>
          </a:xfrm>
          <a:custGeom>
            <a:avLst/>
            <a:gdLst>
              <a:gd name="connsiteX0" fmla="*/ 0 w 4248150"/>
              <a:gd name="connsiteY0" fmla="*/ 0 h 6858000"/>
              <a:gd name="connsiteX1" fmla="*/ 2847975 w 4248150"/>
              <a:gd name="connsiteY1" fmla="*/ 0 h 6858000"/>
              <a:gd name="connsiteX2" fmla="*/ 4248150 w 4248150"/>
              <a:gd name="connsiteY2" fmla="*/ 2457450 h 6858000"/>
              <a:gd name="connsiteX3" fmla="*/ 2819400 w 4248150"/>
              <a:gd name="connsiteY3" fmla="*/ 6858000 h 6858000"/>
              <a:gd name="connsiteX4" fmla="*/ 0 w 4248150"/>
              <a:gd name="connsiteY4" fmla="*/ 6858000 h 6858000"/>
              <a:gd name="connsiteX5" fmla="*/ 0 w 4248150"/>
              <a:gd name="connsiteY5" fmla="*/ 0 h 6858000"/>
              <a:gd name="connsiteX0" fmla="*/ 1238250 w 4248150"/>
              <a:gd name="connsiteY0" fmla="*/ 85725 h 6858000"/>
              <a:gd name="connsiteX1" fmla="*/ 2847975 w 4248150"/>
              <a:gd name="connsiteY1" fmla="*/ 0 h 6858000"/>
              <a:gd name="connsiteX2" fmla="*/ 4248150 w 4248150"/>
              <a:gd name="connsiteY2" fmla="*/ 2457450 h 6858000"/>
              <a:gd name="connsiteX3" fmla="*/ 2819400 w 4248150"/>
              <a:gd name="connsiteY3" fmla="*/ 6858000 h 6858000"/>
              <a:gd name="connsiteX4" fmla="*/ 0 w 4248150"/>
              <a:gd name="connsiteY4" fmla="*/ 6858000 h 6858000"/>
              <a:gd name="connsiteX5" fmla="*/ 1238250 w 4248150"/>
              <a:gd name="connsiteY5" fmla="*/ 85725 h 6858000"/>
              <a:gd name="connsiteX0" fmla="*/ 895350 w 4248150"/>
              <a:gd name="connsiteY0" fmla="*/ 0 h 6858000"/>
              <a:gd name="connsiteX1" fmla="*/ 2847975 w 4248150"/>
              <a:gd name="connsiteY1" fmla="*/ 0 h 6858000"/>
              <a:gd name="connsiteX2" fmla="*/ 4248150 w 4248150"/>
              <a:gd name="connsiteY2" fmla="*/ 2457450 h 6858000"/>
              <a:gd name="connsiteX3" fmla="*/ 2819400 w 4248150"/>
              <a:gd name="connsiteY3" fmla="*/ 6858000 h 6858000"/>
              <a:gd name="connsiteX4" fmla="*/ 0 w 4248150"/>
              <a:gd name="connsiteY4" fmla="*/ 6858000 h 6858000"/>
              <a:gd name="connsiteX5" fmla="*/ 895350 w 4248150"/>
              <a:gd name="connsiteY5" fmla="*/ 0 h 6858000"/>
              <a:gd name="connsiteX0" fmla="*/ 1276350 w 4248150"/>
              <a:gd name="connsiteY0" fmla="*/ 266700 h 6858000"/>
              <a:gd name="connsiteX1" fmla="*/ 2847975 w 4248150"/>
              <a:gd name="connsiteY1" fmla="*/ 0 h 6858000"/>
              <a:gd name="connsiteX2" fmla="*/ 4248150 w 4248150"/>
              <a:gd name="connsiteY2" fmla="*/ 2457450 h 6858000"/>
              <a:gd name="connsiteX3" fmla="*/ 2819400 w 4248150"/>
              <a:gd name="connsiteY3" fmla="*/ 6858000 h 6858000"/>
              <a:gd name="connsiteX4" fmla="*/ 0 w 4248150"/>
              <a:gd name="connsiteY4" fmla="*/ 6858000 h 6858000"/>
              <a:gd name="connsiteX5" fmla="*/ 1276350 w 4248150"/>
              <a:gd name="connsiteY5" fmla="*/ 266700 h 6858000"/>
              <a:gd name="connsiteX0" fmla="*/ 1000125 w 4248150"/>
              <a:gd name="connsiteY0" fmla="*/ 171450 h 6858000"/>
              <a:gd name="connsiteX1" fmla="*/ 2847975 w 4248150"/>
              <a:gd name="connsiteY1" fmla="*/ 0 h 6858000"/>
              <a:gd name="connsiteX2" fmla="*/ 4248150 w 4248150"/>
              <a:gd name="connsiteY2" fmla="*/ 2457450 h 6858000"/>
              <a:gd name="connsiteX3" fmla="*/ 2819400 w 4248150"/>
              <a:gd name="connsiteY3" fmla="*/ 6858000 h 6858000"/>
              <a:gd name="connsiteX4" fmla="*/ 0 w 4248150"/>
              <a:gd name="connsiteY4" fmla="*/ 6858000 h 6858000"/>
              <a:gd name="connsiteX5" fmla="*/ 1000125 w 4248150"/>
              <a:gd name="connsiteY5" fmla="*/ 171450 h 6858000"/>
              <a:gd name="connsiteX0" fmla="*/ 895350 w 4248150"/>
              <a:gd name="connsiteY0" fmla="*/ 9525 h 6858000"/>
              <a:gd name="connsiteX1" fmla="*/ 2847975 w 4248150"/>
              <a:gd name="connsiteY1" fmla="*/ 0 h 6858000"/>
              <a:gd name="connsiteX2" fmla="*/ 4248150 w 4248150"/>
              <a:gd name="connsiteY2" fmla="*/ 2457450 h 6858000"/>
              <a:gd name="connsiteX3" fmla="*/ 2819400 w 4248150"/>
              <a:gd name="connsiteY3" fmla="*/ 6858000 h 6858000"/>
              <a:gd name="connsiteX4" fmla="*/ 0 w 4248150"/>
              <a:gd name="connsiteY4" fmla="*/ 6858000 h 6858000"/>
              <a:gd name="connsiteX5" fmla="*/ 895350 w 4248150"/>
              <a:gd name="connsiteY5" fmla="*/ 9525 h 6858000"/>
              <a:gd name="connsiteX0" fmla="*/ 0 w 3352800"/>
              <a:gd name="connsiteY0" fmla="*/ 9525 h 6896100"/>
              <a:gd name="connsiteX1" fmla="*/ 1952625 w 3352800"/>
              <a:gd name="connsiteY1" fmla="*/ 0 h 6896100"/>
              <a:gd name="connsiteX2" fmla="*/ 3352800 w 3352800"/>
              <a:gd name="connsiteY2" fmla="*/ 2457450 h 6896100"/>
              <a:gd name="connsiteX3" fmla="*/ 1924050 w 3352800"/>
              <a:gd name="connsiteY3" fmla="*/ 6858000 h 6896100"/>
              <a:gd name="connsiteX4" fmla="*/ 114300 w 3352800"/>
              <a:gd name="connsiteY4" fmla="*/ 6896100 h 6896100"/>
              <a:gd name="connsiteX5" fmla="*/ 0 w 3352800"/>
              <a:gd name="connsiteY5" fmla="*/ 9525 h 6896100"/>
              <a:gd name="connsiteX0" fmla="*/ 0 w 3352800"/>
              <a:gd name="connsiteY0" fmla="*/ 9525 h 6896100"/>
              <a:gd name="connsiteX1" fmla="*/ 1952625 w 3352800"/>
              <a:gd name="connsiteY1" fmla="*/ 0 h 6896100"/>
              <a:gd name="connsiteX2" fmla="*/ 3352800 w 3352800"/>
              <a:gd name="connsiteY2" fmla="*/ 2457450 h 6896100"/>
              <a:gd name="connsiteX3" fmla="*/ 1924050 w 3352800"/>
              <a:gd name="connsiteY3" fmla="*/ 6858000 h 6896100"/>
              <a:gd name="connsiteX4" fmla="*/ 9525 w 3352800"/>
              <a:gd name="connsiteY4" fmla="*/ 6896100 h 6896100"/>
              <a:gd name="connsiteX5" fmla="*/ 0 w 3352800"/>
              <a:gd name="connsiteY5" fmla="*/ 9525 h 6896100"/>
              <a:gd name="connsiteX0" fmla="*/ 0 w 3371849"/>
              <a:gd name="connsiteY0" fmla="*/ 9525 h 6896100"/>
              <a:gd name="connsiteX1" fmla="*/ 1952625 w 3371849"/>
              <a:gd name="connsiteY1" fmla="*/ 0 h 6896100"/>
              <a:gd name="connsiteX2" fmla="*/ 3371849 w 3371849"/>
              <a:gd name="connsiteY2" fmla="*/ 2143125 h 6896100"/>
              <a:gd name="connsiteX3" fmla="*/ 1924050 w 3371849"/>
              <a:gd name="connsiteY3" fmla="*/ 6858000 h 6896100"/>
              <a:gd name="connsiteX4" fmla="*/ 9525 w 3371849"/>
              <a:gd name="connsiteY4" fmla="*/ 6896100 h 6896100"/>
              <a:gd name="connsiteX5" fmla="*/ 0 w 3371849"/>
              <a:gd name="connsiteY5" fmla="*/ 9525 h 6896100"/>
              <a:gd name="connsiteX0" fmla="*/ 0 w 3400423"/>
              <a:gd name="connsiteY0" fmla="*/ 9525 h 6896100"/>
              <a:gd name="connsiteX1" fmla="*/ 1952625 w 3400423"/>
              <a:gd name="connsiteY1" fmla="*/ 0 h 6896100"/>
              <a:gd name="connsiteX2" fmla="*/ 3400423 w 3400423"/>
              <a:gd name="connsiteY2" fmla="*/ 2371725 h 6896100"/>
              <a:gd name="connsiteX3" fmla="*/ 1924050 w 3400423"/>
              <a:gd name="connsiteY3" fmla="*/ 6858000 h 6896100"/>
              <a:gd name="connsiteX4" fmla="*/ 9525 w 3400423"/>
              <a:gd name="connsiteY4" fmla="*/ 6896100 h 6896100"/>
              <a:gd name="connsiteX5" fmla="*/ 0 w 3400423"/>
              <a:gd name="connsiteY5" fmla="*/ 9525 h 6896100"/>
              <a:gd name="connsiteX0" fmla="*/ 0 w 3054433"/>
              <a:gd name="connsiteY0" fmla="*/ 9525 h 6896100"/>
              <a:gd name="connsiteX1" fmla="*/ 1952625 w 3054433"/>
              <a:gd name="connsiteY1" fmla="*/ 0 h 6896100"/>
              <a:gd name="connsiteX2" fmla="*/ 3054433 w 3054433"/>
              <a:gd name="connsiteY2" fmla="*/ 1753887 h 6896100"/>
              <a:gd name="connsiteX3" fmla="*/ 1924050 w 3054433"/>
              <a:gd name="connsiteY3" fmla="*/ 6858000 h 6896100"/>
              <a:gd name="connsiteX4" fmla="*/ 9525 w 3054433"/>
              <a:gd name="connsiteY4" fmla="*/ 6896100 h 6896100"/>
              <a:gd name="connsiteX5" fmla="*/ 0 w 3054433"/>
              <a:gd name="connsiteY5" fmla="*/ 9525 h 6896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54433" h="6896100">
                <a:moveTo>
                  <a:pt x="0" y="9525"/>
                </a:moveTo>
                <a:lnTo>
                  <a:pt x="1952625" y="0"/>
                </a:lnTo>
                <a:lnTo>
                  <a:pt x="3054433" y="1753887"/>
                </a:lnTo>
                <a:lnTo>
                  <a:pt x="1924050" y="6858000"/>
                </a:lnTo>
                <a:lnTo>
                  <a:pt x="9525" y="6896100"/>
                </a:lnTo>
                <a:lnTo>
                  <a:pt x="0" y="9525"/>
                </a:lnTo>
                <a:close/>
              </a:path>
            </a:pathLst>
          </a:custGeom>
          <a:gradFill flip="none" rotWithShape="1">
            <a:gsLst>
              <a:gs pos="44000">
                <a:schemeClr val="bg1">
                  <a:lumMod val="95000"/>
                  <a:alpha val="40000"/>
                </a:schemeClr>
              </a:gs>
              <a:gs pos="75000">
                <a:schemeClr val="bg1">
                  <a:lumMod val="85000"/>
                </a:schemeClr>
              </a:gs>
              <a:gs pos="92000">
                <a:schemeClr val="bg1">
                  <a:shade val="100000"/>
                  <a:satMod val="115000"/>
                </a:schemeClr>
              </a:gs>
            </a:gsLst>
            <a:path path="circle">
              <a:fillToRect l="100000" t="100000"/>
            </a:path>
            <a:tileRect r="-100000" b="-100000"/>
          </a:gra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3"/>
          </a:lnRef>
          <a:fillRef idx="1003">
            <a:schemeClr val="lt1"/>
          </a:fillRef>
          <a:effectRef idx="1">
            <a:schemeClr val="accent3"/>
          </a:effectRef>
          <a:fontRef idx="minor">
            <a:schemeClr val="dk1"/>
          </a:fontRef>
        </p:style>
        <p:txBody>
          <a:bodyPr anchor="ctr"/>
          <a:lstStyle/>
          <a:p>
            <a:pPr algn="ctr"/>
            <a:endParaRPr lang="es-MX">
              <a:solidFill>
                <a:schemeClr val="lt1"/>
              </a:solidFill>
            </a:endParaRPr>
          </a:p>
        </p:txBody>
      </p:sp>
      <p:sp>
        <p:nvSpPr>
          <p:cNvPr id="2" name="CuadroTexto 1"/>
          <p:cNvSpPr txBox="1"/>
          <p:nvPr/>
        </p:nvSpPr>
        <p:spPr>
          <a:xfrm>
            <a:off x="733010" y="1124744"/>
            <a:ext cx="6336704" cy="646331"/>
          </a:xfrm>
          <a:prstGeom prst="rect">
            <a:avLst/>
          </a:prstGeom>
        </p:spPr>
        <p:txBody>
          <a:bodyPr wrap="square" rtlCol="0">
            <a:spAutoFit/>
          </a:bodyPr>
          <a:lstStyle/>
          <a:p>
            <a:pPr algn="ctr"/>
            <a:r>
              <a:rPr lang="es-MX" sz="3600" b="1" dirty="0">
                <a:latin typeface="Arial Narrow" pitchFamily="34" charset="0"/>
              </a:rPr>
              <a:t>Introducción</a:t>
            </a:r>
          </a:p>
        </p:txBody>
      </p:sp>
      <p:sp>
        <p:nvSpPr>
          <p:cNvPr id="8" name="Title 13"/>
          <p:cNvSpPr txBox="1">
            <a:spLocks/>
          </p:cNvSpPr>
          <p:nvPr/>
        </p:nvSpPr>
        <p:spPr>
          <a:xfrm>
            <a:off x="8775" y="-22447"/>
            <a:ext cx="4707241" cy="1077218"/>
          </a:xfrm>
          <a:prstGeom prst="rect">
            <a:avLst/>
          </a:prstGeom>
          <a:noFill/>
          <a:ln>
            <a:noFill/>
          </a:ln>
        </p:spPr>
        <p:txBody>
          <a:bodyPr vert="horz" wrap="square" lIns="91440" tIns="45720" rIns="91440" bIns="45720" numCol="1" anchor="ctr" anchorCtr="0" compatLnSpc="1">
            <a:prstTxWarp prst="textNoShape">
              <a:avLst/>
            </a:prstTxWarp>
            <a:spAutoFit/>
          </a:bodyPr>
          <a:lstStyle>
            <a:defPPr>
              <a:defRPr lang="es-VE"/>
            </a:defPPr>
            <a:lvl1pPr algn="r" fontAlgn="base">
              <a:spcBef>
                <a:spcPct val="0"/>
              </a:spcBef>
              <a:spcAft>
                <a:spcPct val="0"/>
              </a:spcAft>
              <a:defRPr sz="2800">
                <a:solidFill>
                  <a:srgbClr val="02801A"/>
                </a:solidFill>
                <a:latin typeface="Arial" pitchFamily="34" charset="0"/>
                <a:ea typeface="+mj-ea"/>
                <a:cs typeface="Arial" pitchFamily="34" charset="0"/>
              </a:defRPr>
            </a:lvl1pPr>
            <a:lvl2pPr fontAlgn="base">
              <a:spcBef>
                <a:spcPct val="0"/>
              </a:spcBef>
              <a:spcAft>
                <a:spcPct val="0"/>
              </a:spcAft>
              <a:defRPr sz="3200">
                <a:solidFill>
                  <a:srgbClr val="959595"/>
                </a:solidFill>
                <a:latin typeface="Source Sans Pro Light" pitchFamily="34" charset="0"/>
              </a:defRPr>
            </a:lvl2pPr>
            <a:lvl3pPr fontAlgn="base">
              <a:spcBef>
                <a:spcPct val="0"/>
              </a:spcBef>
              <a:spcAft>
                <a:spcPct val="0"/>
              </a:spcAft>
              <a:defRPr sz="3200">
                <a:solidFill>
                  <a:srgbClr val="959595"/>
                </a:solidFill>
                <a:latin typeface="Source Sans Pro Light" pitchFamily="34" charset="0"/>
              </a:defRPr>
            </a:lvl3pPr>
            <a:lvl4pPr fontAlgn="base">
              <a:spcBef>
                <a:spcPct val="0"/>
              </a:spcBef>
              <a:spcAft>
                <a:spcPct val="0"/>
              </a:spcAft>
              <a:defRPr sz="3200">
                <a:solidFill>
                  <a:srgbClr val="959595"/>
                </a:solidFill>
                <a:latin typeface="Source Sans Pro Light" pitchFamily="34" charset="0"/>
              </a:defRPr>
            </a:lvl4pPr>
            <a:lvl5pPr fontAlgn="base">
              <a:spcBef>
                <a:spcPct val="0"/>
              </a:spcBef>
              <a:spcAft>
                <a:spcPct val="0"/>
              </a:spcAft>
              <a:defRPr sz="3200">
                <a:solidFill>
                  <a:srgbClr val="959595"/>
                </a:solidFill>
                <a:latin typeface="Source Sans Pro Light" pitchFamily="34" charset="0"/>
              </a:defRPr>
            </a:lvl5pPr>
            <a:lvl6pPr marL="457200" fontAlgn="base">
              <a:spcBef>
                <a:spcPct val="0"/>
              </a:spcBef>
              <a:spcAft>
                <a:spcPct val="0"/>
              </a:spcAft>
              <a:defRPr sz="3200">
                <a:solidFill>
                  <a:srgbClr val="959595"/>
                </a:solidFill>
                <a:latin typeface="Source Sans Pro Light" pitchFamily="34" charset="0"/>
              </a:defRPr>
            </a:lvl6pPr>
            <a:lvl7pPr marL="914400" fontAlgn="base">
              <a:spcBef>
                <a:spcPct val="0"/>
              </a:spcBef>
              <a:spcAft>
                <a:spcPct val="0"/>
              </a:spcAft>
              <a:defRPr sz="3200">
                <a:solidFill>
                  <a:srgbClr val="959595"/>
                </a:solidFill>
                <a:latin typeface="Source Sans Pro Light" pitchFamily="34" charset="0"/>
              </a:defRPr>
            </a:lvl7pPr>
            <a:lvl8pPr marL="1371600" fontAlgn="base">
              <a:spcBef>
                <a:spcPct val="0"/>
              </a:spcBef>
              <a:spcAft>
                <a:spcPct val="0"/>
              </a:spcAft>
              <a:defRPr sz="3200">
                <a:solidFill>
                  <a:srgbClr val="959595"/>
                </a:solidFill>
                <a:latin typeface="Source Sans Pro Light" pitchFamily="34" charset="0"/>
              </a:defRPr>
            </a:lvl8pPr>
            <a:lvl9pPr marL="1828800" fontAlgn="base">
              <a:spcBef>
                <a:spcPct val="0"/>
              </a:spcBef>
              <a:spcAft>
                <a:spcPct val="0"/>
              </a:spcAft>
              <a:defRPr sz="3200">
                <a:solidFill>
                  <a:srgbClr val="959595"/>
                </a:solidFill>
                <a:latin typeface="Source Sans Pro Light" pitchFamily="34" charset="0"/>
              </a:defRPr>
            </a:lvl9pPr>
          </a:lstStyle>
          <a:p>
            <a:pPr algn="just"/>
            <a:r>
              <a:rPr lang="en-US" b="1" cap="none" spc="50" dirty="0">
                <a:ln w="13500">
                  <a:solidFill>
                    <a:schemeClr val="accent1">
                      <a:shade val="2500"/>
                      <a:alpha val="6500"/>
                    </a:schemeClr>
                  </a:solidFill>
                  <a:prstDash val="solid"/>
                </a:ln>
                <a:solidFill>
                  <a:schemeClr val="accent4">
                    <a:lumMod val="75000"/>
                    <a:alpha val="95000"/>
                  </a:schemeClr>
                </a:solidFill>
                <a:effectLst>
                  <a:outerShdw blurRad="38100" dist="38100" dir="2700000" algn="tl">
                    <a:srgbClr val="000000">
                      <a:alpha val="43137"/>
                    </a:srgbClr>
                  </a:outerShdw>
                </a:effectLst>
                <a:latin typeface="Arial Black" pitchFamily="34" charset="0"/>
              </a:rPr>
              <a:t>COLOQUIO</a:t>
            </a:r>
          </a:p>
          <a:p>
            <a:pPr algn="just"/>
            <a:r>
              <a:rPr lang="en-US" sz="1800" b="1" cap="none" spc="50" dirty="0">
                <a:ln w="13500">
                  <a:solidFill>
                    <a:schemeClr val="accent1">
                      <a:shade val="2500"/>
                      <a:alpha val="6500"/>
                    </a:schemeClr>
                  </a:solidFill>
                  <a:prstDash val="solid"/>
                </a:ln>
                <a:solidFill>
                  <a:schemeClr val="accent4">
                    <a:lumMod val="75000"/>
                    <a:alpha val="95000"/>
                  </a:schemeClr>
                </a:solidFill>
                <a:effectLst>
                  <a:outerShdw blurRad="38100" dist="38100" dir="2700000" algn="tl">
                    <a:srgbClr val="000000">
                      <a:alpha val="43137"/>
                    </a:srgbClr>
                  </a:outerShdw>
                </a:effectLst>
              </a:rPr>
              <a:t>MAESTRÍA EN GESTIÓN INTEGRAL DE RIESGOS Y PROTECCIÓN CIVIL</a:t>
            </a:r>
          </a:p>
        </p:txBody>
      </p:sp>
      <p:sp>
        <p:nvSpPr>
          <p:cNvPr id="7" name="Rectángulo 6">
            <a:extLst>
              <a:ext uri="{FF2B5EF4-FFF2-40B4-BE49-F238E27FC236}">
                <a16:creationId xmlns:a16="http://schemas.microsoft.com/office/drawing/2014/main" xmlns="" id="{B663E734-7473-4BD0-AB49-AFFD4F44E6AA}"/>
              </a:ext>
            </a:extLst>
          </p:cNvPr>
          <p:cNvSpPr/>
          <p:nvPr/>
        </p:nvSpPr>
        <p:spPr>
          <a:xfrm>
            <a:off x="539552" y="1969284"/>
            <a:ext cx="8019764" cy="4196020"/>
          </a:xfrm>
          <a:prstGeom prst="rect">
            <a:avLst/>
          </a:prstGeom>
        </p:spPr>
        <p:txBody>
          <a:bodyPr wrap="square">
            <a:spAutoFit/>
          </a:bodyPr>
          <a:lstStyle/>
          <a:p>
            <a:pPr algn="just">
              <a:lnSpc>
                <a:spcPct val="150000"/>
              </a:lnSpc>
              <a:spcAft>
                <a:spcPts val="0"/>
              </a:spcAft>
            </a:pPr>
            <a:r>
              <a:rPr lang="es-MX" b="1" dirty="0">
                <a:latin typeface="Arial" panose="020B0604020202020204" pitchFamily="34" charset="0"/>
                <a:ea typeface="Calibri" panose="020F0502020204030204" pitchFamily="34" charset="0"/>
                <a:cs typeface="Arial" panose="020B0604020202020204" pitchFamily="34" charset="0"/>
              </a:rPr>
              <a:t>Las prioridades del Marco de Acción de Hyogo establecen que se debe priorizar la comprensión del riesgo de desastres.</a:t>
            </a:r>
          </a:p>
          <a:p>
            <a:pPr algn="just">
              <a:lnSpc>
                <a:spcPct val="150000"/>
              </a:lnSpc>
              <a:spcAft>
                <a:spcPts val="0"/>
              </a:spcAft>
            </a:pPr>
            <a:r>
              <a:rPr lang="es-MX" b="1" dirty="0">
                <a:latin typeface="Arial" panose="020B0604020202020204" pitchFamily="34" charset="0"/>
                <a:ea typeface="Calibri" panose="020F0502020204030204" pitchFamily="34" charset="0"/>
                <a:cs typeface="Arial" panose="020B0604020202020204" pitchFamily="34" charset="0"/>
              </a:rPr>
              <a:t>Ese es el punto medular de esta investigación, una sociedad que no reconoce donde está parada está expuesta a sufrir las consecuencias si no se prepara para afrontar los posibles daños y efectos de un fenómeno perturbador.</a:t>
            </a:r>
          </a:p>
          <a:p>
            <a:pPr algn="just">
              <a:lnSpc>
                <a:spcPct val="150000"/>
              </a:lnSpc>
              <a:spcAft>
                <a:spcPts val="0"/>
              </a:spcAft>
            </a:pPr>
            <a:r>
              <a:rPr lang="es-MX" b="1" dirty="0">
                <a:latin typeface="Arial" panose="020B0604020202020204" pitchFamily="34" charset="0"/>
                <a:ea typeface="Calibri" panose="020F0502020204030204" pitchFamily="34" charset="0"/>
                <a:cs typeface="Arial" panose="020B0604020202020204" pitchFamily="34" charset="0"/>
              </a:rPr>
              <a:t>Cuando una sociedad descubre el riesgo al que está expuesta, es justo el momento en que empieza a circundar la Gestión Integral del Riesgo de Desastres, va por buen camino.</a:t>
            </a:r>
          </a:p>
          <a:p>
            <a:pPr algn="just">
              <a:lnSpc>
                <a:spcPct val="150000"/>
              </a:lnSpc>
              <a:spcAft>
                <a:spcPts val="0"/>
              </a:spcAft>
            </a:pPr>
            <a:endParaRPr lang="es-MX"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5720530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0 Forma libre"/>
          <p:cNvSpPr/>
          <p:nvPr/>
        </p:nvSpPr>
        <p:spPr>
          <a:xfrm rot="5400000">
            <a:off x="3975151" y="-3972094"/>
            <a:ext cx="1202473" cy="9135224"/>
          </a:xfrm>
          <a:custGeom>
            <a:avLst/>
            <a:gdLst>
              <a:gd name="connsiteX0" fmla="*/ 0 w 4248150"/>
              <a:gd name="connsiteY0" fmla="*/ 0 h 6858000"/>
              <a:gd name="connsiteX1" fmla="*/ 2847975 w 4248150"/>
              <a:gd name="connsiteY1" fmla="*/ 0 h 6858000"/>
              <a:gd name="connsiteX2" fmla="*/ 4248150 w 4248150"/>
              <a:gd name="connsiteY2" fmla="*/ 2457450 h 6858000"/>
              <a:gd name="connsiteX3" fmla="*/ 2819400 w 4248150"/>
              <a:gd name="connsiteY3" fmla="*/ 6858000 h 6858000"/>
              <a:gd name="connsiteX4" fmla="*/ 0 w 4248150"/>
              <a:gd name="connsiteY4" fmla="*/ 6858000 h 6858000"/>
              <a:gd name="connsiteX5" fmla="*/ 0 w 4248150"/>
              <a:gd name="connsiteY5" fmla="*/ 0 h 6858000"/>
              <a:gd name="connsiteX0" fmla="*/ 1238250 w 4248150"/>
              <a:gd name="connsiteY0" fmla="*/ 85725 h 6858000"/>
              <a:gd name="connsiteX1" fmla="*/ 2847975 w 4248150"/>
              <a:gd name="connsiteY1" fmla="*/ 0 h 6858000"/>
              <a:gd name="connsiteX2" fmla="*/ 4248150 w 4248150"/>
              <a:gd name="connsiteY2" fmla="*/ 2457450 h 6858000"/>
              <a:gd name="connsiteX3" fmla="*/ 2819400 w 4248150"/>
              <a:gd name="connsiteY3" fmla="*/ 6858000 h 6858000"/>
              <a:gd name="connsiteX4" fmla="*/ 0 w 4248150"/>
              <a:gd name="connsiteY4" fmla="*/ 6858000 h 6858000"/>
              <a:gd name="connsiteX5" fmla="*/ 1238250 w 4248150"/>
              <a:gd name="connsiteY5" fmla="*/ 85725 h 6858000"/>
              <a:gd name="connsiteX0" fmla="*/ 895350 w 4248150"/>
              <a:gd name="connsiteY0" fmla="*/ 0 h 6858000"/>
              <a:gd name="connsiteX1" fmla="*/ 2847975 w 4248150"/>
              <a:gd name="connsiteY1" fmla="*/ 0 h 6858000"/>
              <a:gd name="connsiteX2" fmla="*/ 4248150 w 4248150"/>
              <a:gd name="connsiteY2" fmla="*/ 2457450 h 6858000"/>
              <a:gd name="connsiteX3" fmla="*/ 2819400 w 4248150"/>
              <a:gd name="connsiteY3" fmla="*/ 6858000 h 6858000"/>
              <a:gd name="connsiteX4" fmla="*/ 0 w 4248150"/>
              <a:gd name="connsiteY4" fmla="*/ 6858000 h 6858000"/>
              <a:gd name="connsiteX5" fmla="*/ 895350 w 4248150"/>
              <a:gd name="connsiteY5" fmla="*/ 0 h 6858000"/>
              <a:gd name="connsiteX0" fmla="*/ 1276350 w 4248150"/>
              <a:gd name="connsiteY0" fmla="*/ 266700 h 6858000"/>
              <a:gd name="connsiteX1" fmla="*/ 2847975 w 4248150"/>
              <a:gd name="connsiteY1" fmla="*/ 0 h 6858000"/>
              <a:gd name="connsiteX2" fmla="*/ 4248150 w 4248150"/>
              <a:gd name="connsiteY2" fmla="*/ 2457450 h 6858000"/>
              <a:gd name="connsiteX3" fmla="*/ 2819400 w 4248150"/>
              <a:gd name="connsiteY3" fmla="*/ 6858000 h 6858000"/>
              <a:gd name="connsiteX4" fmla="*/ 0 w 4248150"/>
              <a:gd name="connsiteY4" fmla="*/ 6858000 h 6858000"/>
              <a:gd name="connsiteX5" fmla="*/ 1276350 w 4248150"/>
              <a:gd name="connsiteY5" fmla="*/ 266700 h 6858000"/>
              <a:gd name="connsiteX0" fmla="*/ 1000125 w 4248150"/>
              <a:gd name="connsiteY0" fmla="*/ 171450 h 6858000"/>
              <a:gd name="connsiteX1" fmla="*/ 2847975 w 4248150"/>
              <a:gd name="connsiteY1" fmla="*/ 0 h 6858000"/>
              <a:gd name="connsiteX2" fmla="*/ 4248150 w 4248150"/>
              <a:gd name="connsiteY2" fmla="*/ 2457450 h 6858000"/>
              <a:gd name="connsiteX3" fmla="*/ 2819400 w 4248150"/>
              <a:gd name="connsiteY3" fmla="*/ 6858000 h 6858000"/>
              <a:gd name="connsiteX4" fmla="*/ 0 w 4248150"/>
              <a:gd name="connsiteY4" fmla="*/ 6858000 h 6858000"/>
              <a:gd name="connsiteX5" fmla="*/ 1000125 w 4248150"/>
              <a:gd name="connsiteY5" fmla="*/ 171450 h 6858000"/>
              <a:gd name="connsiteX0" fmla="*/ 895350 w 4248150"/>
              <a:gd name="connsiteY0" fmla="*/ 9525 h 6858000"/>
              <a:gd name="connsiteX1" fmla="*/ 2847975 w 4248150"/>
              <a:gd name="connsiteY1" fmla="*/ 0 h 6858000"/>
              <a:gd name="connsiteX2" fmla="*/ 4248150 w 4248150"/>
              <a:gd name="connsiteY2" fmla="*/ 2457450 h 6858000"/>
              <a:gd name="connsiteX3" fmla="*/ 2819400 w 4248150"/>
              <a:gd name="connsiteY3" fmla="*/ 6858000 h 6858000"/>
              <a:gd name="connsiteX4" fmla="*/ 0 w 4248150"/>
              <a:gd name="connsiteY4" fmla="*/ 6858000 h 6858000"/>
              <a:gd name="connsiteX5" fmla="*/ 895350 w 4248150"/>
              <a:gd name="connsiteY5" fmla="*/ 9525 h 6858000"/>
              <a:gd name="connsiteX0" fmla="*/ 0 w 3352800"/>
              <a:gd name="connsiteY0" fmla="*/ 9525 h 6896100"/>
              <a:gd name="connsiteX1" fmla="*/ 1952625 w 3352800"/>
              <a:gd name="connsiteY1" fmla="*/ 0 h 6896100"/>
              <a:gd name="connsiteX2" fmla="*/ 3352800 w 3352800"/>
              <a:gd name="connsiteY2" fmla="*/ 2457450 h 6896100"/>
              <a:gd name="connsiteX3" fmla="*/ 1924050 w 3352800"/>
              <a:gd name="connsiteY3" fmla="*/ 6858000 h 6896100"/>
              <a:gd name="connsiteX4" fmla="*/ 114300 w 3352800"/>
              <a:gd name="connsiteY4" fmla="*/ 6896100 h 6896100"/>
              <a:gd name="connsiteX5" fmla="*/ 0 w 3352800"/>
              <a:gd name="connsiteY5" fmla="*/ 9525 h 6896100"/>
              <a:gd name="connsiteX0" fmla="*/ 0 w 3352800"/>
              <a:gd name="connsiteY0" fmla="*/ 9525 h 6896100"/>
              <a:gd name="connsiteX1" fmla="*/ 1952625 w 3352800"/>
              <a:gd name="connsiteY1" fmla="*/ 0 h 6896100"/>
              <a:gd name="connsiteX2" fmla="*/ 3352800 w 3352800"/>
              <a:gd name="connsiteY2" fmla="*/ 2457450 h 6896100"/>
              <a:gd name="connsiteX3" fmla="*/ 1924050 w 3352800"/>
              <a:gd name="connsiteY3" fmla="*/ 6858000 h 6896100"/>
              <a:gd name="connsiteX4" fmla="*/ 9525 w 3352800"/>
              <a:gd name="connsiteY4" fmla="*/ 6896100 h 6896100"/>
              <a:gd name="connsiteX5" fmla="*/ 0 w 3352800"/>
              <a:gd name="connsiteY5" fmla="*/ 9525 h 6896100"/>
              <a:gd name="connsiteX0" fmla="*/ 0 w 3371849"/>
              <a:gd name="connsiteY0" fmla="*/ 9525 h 6896100"/>
              <a:gd name="connsiteX1" fmla="*/ 1952625 w 3371849"/>
              <a:gd name="connsiteY1" fmla="*/ 0 h 6896100"/>
              <a:gd name="connsiteX2" fmla="*/ 3371849 w 3371849"/>
              <a:gd name="connsiteY2" fmla="*/ 2143125 h 6896100"/>
              <a:gd name="connsiteX3" fmla="*/ 1924050 w 3371849"/>
              <a:gd name="connsiteY3" fmla="*/ 6858000 h 6896100"/>
              <a:gd name="connsiteX4" fmla="*/ 9525 w 3371849"/>
              <a:gd name="connsiteY4" fmla="*/ 6896100 h 6896100"/>
              <a:gd name="connsiteX5" fmla="*/ 0 w 3371849"/>
              <a:gd name="connsiteY5" fmla="*/ 9525 h 6896100"/>
              <a:gd name="connsiteX0" fmla="*/ 0 w 3400423"/>
              <a:gd name="connsiteY0" fmla="*/ 9525 h 6896100"/>
              <a:gd name="connsiteX1" fmla="*/ 1952625 w 3400423"/>
              <a:gd name="connsiteY1" fmla="*/ 0 h 6896100"/>
              <a:gd name="connsiteX2" fmla="*/ 3400423 w 3400423"/>
              <a:gd name="connsiteY2" fmla="*/ 2371725 h 6896100"/>
              <a:gd name="connsiteX3" fmla="*/ 1924050 w 3400423"/>
              <a:gd name="connsiteY3" fmla="*/ 6858000 h 6896100"/>
              <a:gd name="connsiteX4" fmla="*/ 9525 w 3400423"/>
              <a:gd name="connsiteY4" fmla="*/ 6896100 h 6896100"/>
              <a:gd name="connsiteX5" fmla="*/ 0 w 3400423"/>
              <a:gd name="connsiteY5" fmla="*/ 9525 h 6896100"/>
              <a:gd name="connsiteX0" fmla="*/ 0 w 3054433"/>
              <a:gd name="connsiteY0" fmla="*/ 9525 h 6896100"/>
              <a:gd name="connsiteX1" fmla="*/ 1952625 w 3054433"/>
              <a:gd name="connsiteY1" fmla="*/ 0 h 6896100"/>
              <a:gd name="connsiteX2" fmla="*/ 3054433 w 3054433"/>
              <a:gd name="connsiteY2" fmla="*/ 1753887 h 6896100"/>
              <a:gd name="connsiteX3" fmla="*/ 1924050 w 3054433"/>
              <a:gd name="connsiteY3" fmla="*/ 6858000 h 6896100"/>
              <a:gd name="connsiteX4" fmla="*/ 9525 w 3054433"/>
              <a:gd name="connsiteY4" fmla="*/ 6896100 h 6896100"/>
              <a:gd name="connsiteX5" fmla="*/ 0 w 3054433"/>
              <a:gd name="connsiteY5" fmla="*/ 9525 h 6896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54433" h="6896100">
                <a:moveTo>
                  <a:pt x="0" y="9525"/>
                </a:moveTo>
                <a:lnTo>
                  <a:pt x="1952625" y="0"/>
                </a:lnTo>
                <a:lnTo>
                  <a:pt x="3054433" y="1753887"/>
                </a:lnTo>
                <a:lnTo>
                  <a:pt x="1924050" y="6858000"/>
                </a:lnTo>
                <a:lnTo>
                  <a:pt x="9525" y="6896100"/>
                </a:lnTo>
                <a:lnTo>
                  <a:pt x="0" y="9525"/>
                </a:lnTo>
                <a:close/>
              </a:path>
            </a:pathLst>
          </a:custGeom>
          <a:gradFill flip="none" rotWithShape="1">
            <a:gsLst>
              <a:gs pos="44000">
                <a:schemeClr val="bg1">
                  <a:lumMod val="95000"/>
                  <a:alpha val="40000"/>
                </a:schemeClr>
              </a:gs>
              <a:gs pos="75000">
                <a:schemeClr val="bg1">
                  <a:lumMod val="85000"/>
                </a:schemeClr>
              </a:gs>
              <a:gs pos="92000">
                <a:schemeClr val="bg1">
                  <a:shade val="100000"/>
                  <a:satMod val="115000"/>
                </a:schemeClr>
              </a:gs>
            </a:gsLst>
            <a:path path="circle">
              <a:fillToRect l="100000" t="100000"/>
            </a:path>
            <a:tileRect r="-100000" b="-100000"/>
          </a:gra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3"/>
          </a:lnRef>
          <a:fillRef idx="1003">
            <a:schemeClr val="lt1"/>
          </a:fillRef>
          <a:effectRef idx="1">
            <a:schemeClr val="accent3"/>
          </a:effectRef>
          <a:fontRef idx="minor">
            <a:schemeClr val="dk1"/>
          </a:fontRef>
        </p:style>
        <p:txBody>
          <a:bodyPr anchor="ctr"/>
          <a:lstStyle/>
          <a:p>
            <a:pPr algn="ctr"/>
            <a:endParaRPr lang="es-MX">
              <a:solidFill>
                <a:schemeClr val="lt1"/>
              </a:solidFill>
            </a:endParaRPr>
          </a:p>
        </p:txBody>
      </p:sp>
      <p:sp>
        <p:nvSpPr>
          <p:cNvPr id="2" name="CuadroTexto 1"/>
          <p:cNvSpPr txBox="1"/>
          <p:nvPr/>
        </p:nvSpPr>
        <p:spPr>
          <a:xfrm>
            <a:off x="899592" y="1126485"/>
            <a:ext cx="6336704" cy="646331"/>
          </a:xfrm>
          <a:prstGeom prst="rect">
            <a:avLst/>
          </a:prstGeom>
        </p:spPr>
        <p:txBody>
          <a:bodyPr wrap="square" rtlCol="0">
            <a:spAutoFit/>
          </a:bodyPr>
          <a:lstStyle/>
          <a:p>
            <a:pPr algn="ctr"/>
            <a:r>
              <a:rPr lang="es-MX" sz="3600" b="1" dirty="0">
                <a:latin typeface="Arial Narrow" pitchFamily="34" charset="0"/>
              </a:rPr>
              <a:t>Planteamiento del problema</a:t>
            </a:r>
          </a:p>
        </p:txBody>
      </p:sp>
      <p:sp>
        <p:nvSpPr>
          <p:cNvPr id="7" name="Title 13"/>
          <p:cNvSpPr txBox="1">
            <a:spLocks/>
          </p:cNvSpPr>
          <p:nvPr/>
        </p:nvSpPr>
        <p:spPr>
          <a:xfrm>
            <a:off x="8775" y="-22447"/>
            <a:ext cx="4707241" cy="1077218"/>
          </a:xfrm>
          <a:prstGeom prst="rect">
            <a:avLst/>
          </a:prstGeom>
          <a:noFill/>
          <a:ln>
            <a:noFill/>
          </a:ln>
        </p:spPr>
        <p:txBody>
          <a:bodyPr vert="horz" wrap="square" lIns="91440" tIns="45720" rIns="91440" bIns="45720" numCol="1" anchor="ctr" anchorCtr="0" compatLnSpc="1">
            <a:prstTxWarp prst="textNoShape">
              <a:avLst/>
            </a:prstTxWarp>
            <a:spAutoFit/>
          </a:bodyPr>
          <a:lstStyle>
            <a:defPPr>
              <a:defRPr lang="es-VE"/>
            </a:defPPr>
            <a:lvl1pPr algn="r" fontAlgn="base">
              <a:spcBef>
                <a:spcPct val="0"/>
              </a:spcBef>
              <a:spcAft>
                <a:spcPct val="0"/>
              </a:spcAft>
              <a:defRPr sz="2800">
                <a:solidFill>
                  <a:srgbClr val="02801A"/>
                </a:solidFill>
                <a:latin typeface="Arial" pitchFamily="34" charset="0"/>
                <a:ea typeface="+mj-ea"/>
                <a:cs typeface="Arial" pitchFamily="34" charset="0"/>
              </a:defRPr>
            </a:lvl1pPr>
            <a:lvl2pPr fontAlgn="base">
              <a:spcBef>
                <a:spcPct val="0"/>
              </a:spcBef>
              <a:spcAft>
                <a:spcPct val="0"/>
              </a:spcAft>
              <a:defRPr sz="3200">
                <a:solidFill>
                  <a:srgbClr val="959595"/>
                </a:solidFill>
                <a:latin typeface="Source Sans Pro Light" pitchFamily="34" charset="0"/>
              </a:defRPr>
            </a:lvl2pPr>
            <a:lvl3pPr fontAlgn="base">
              <a:spcBef>
                <a:spcPct val="0"/>
              </a:spcBef>
              <a:spcAft>
                <a:spcPct val="0"/>
              </a:spcAft>
              <a:defRPr sz="3200">
                <a:solidFill>
                  <a:srgbClr val="959595"/>
                </a:solidFill>
                <a:latin typeface="Source Sans Pro Light" pitchFamily="34" charset="0"/>
              </a:defRPr>
            </a:lvl3pPr>
            <a:lvl4pPr fontAlgn="base">
              <a:spcBef>
                <a:spcPct val="0"/>
              </a:spcBef>
              <a:spcAft>
                <a:spcPct val="0"/>
              </a:spcAft>
              <a:defRPr sz="3200">
                <a:solidFill>
                  <a:srgbClr val="959595"/>
                </a:solidFill>
                <a:latin typeface="Source Sans Pro Light" pitchFamily="34" charset="0"/>
              </a:defRPr>
            </a:lvl4pPr>
            <a:lvl5pPr fontAlgn="base">
              <a:spcBef>
                <a:spcPct val="0"/>
              </a:spcBef>
              <a:spcAft>
                <a:spcPct val="0"/>
              </a:spcAft>
              <a:defRPr sz="3200">
                <a:solidFill>
                  <a:srgbClr val="959595"/>
                </a:solidFill>
                <a:latin typeface="Source Sans Pro Light" pitchFamily="34" charset="0"/>
              </a:defRPr>
            </a:lvl5pPr>
            <a:lvl6pPr marL="457200" fontAlgn="base">
              <a:spcBef>
                <a:spcPct val="0"/>
              </a:spcBef>
              <a:spcAft>
                <a:spcPct val="0"/>
              </a:spcAft>
              <a:defRPr sz="3200">
                <a:solidFill>
                  <a:srgbClr val="959595"/>
                </a:solidFill>
                <a:latin typeface="Source Sans Pro Light" pitchFamily="34" charset="0"/>
              </a:defRPr>
            </a:lvl6pPr>
            <a:lvl7pPr marL="914400" fontAlgn="base">
              <a:spcBef>
                <a:spcPct val="0"/>
              </a:spcBef>
              <a:spcAft>
                <a:spcPct val="0"/>
              </a:spcAft>
              <a:defRPr sz="3200">
                <a:solidFill>
                  <a:srgbClr val="959595"/>
                </a:solidFill>
                <a:latin typeface="Source Sans Pro Light" pitchFamily="34" charset="0"/>
              </a:defRPr>
            </a:lvl7pPr>
            <a:lvl8pPr marL="1371600" fontAlgn="base">
              <a:spcBef>
                <a:spcPct val="0"/>
              </a:spcBef>
              <a:spcAft>
                <a:spcPct val="0"/>
              </a:spcAft>
              <a:defRPr sz="3200">
                <a:solidFill>
                  <a:srgbClr val="959595"/>
                </a:solidFill>
                <a:latin typeface="Source Sans Pro Light" pitchFamily="34" charset="0"/>
              </a:defRPr>
            </a:lvl8pPr>
            <a:lvl9pPr marL="1828800" fontAlgn="base">
              <a:spcBef>
                <a:spcPct val="0"/>
              </a:spcBef>
              <a:spcAft>
                <a:spcPct val="0"/>
              </a:spcAft>
              <a:defRPr sz="3200">
                <a:solidFill>
                  <a:srgbClr val="959595"/>
                </a:solidFill>
                <a:latin typeface="Source Sans Pro Light" pitchFamily="34" charset="0"/>
              </a:defRPr>
            </a:lvl9pPr>
          </a:lstStyle>
          <a:p>
            <a:pPr algn="just"/>
            <a:r>
              <a:rPr lang="en-US" b="1" cap="none" spc="50" dirty="0">
                <a:ln w="13500">
                  <a:solidFill>
                    <a:schemeClr val="accent1">
                      <a:shade val="2500"/>
                      <a:alpha val="6500"/>
                    </a:schemeClr>
                  </a:solidFill>
                  <a:prstDash val="solid"/>
                </a:ln>
                <a:solidFill>
                  <a:schemeClr val="accent4">
                    <a:lumMod val="75000"/>
                    <a:alpha val="95000"/>
                  </a:schemeClr>
                </a:solidFill>
                <a:effectLst>
                  <a:outerShdw blurRad="38100" dist="38100" dir="2700000" algn="tl">
                    <a:srgbClr val="000000">
                      <a:alpha val="43137"/>
                    </a:srgbClr>
                  </a:outerShdw>
                </a:effectLst>
                <a:latin typeface="Arial Black" pitchFamily="34" charset="0"/>
              </a:rPr>
              <a:t>COLOQUIO</a:t>
            </a:r>
          </a:p>
          <a:p>
            <a:pPr algn="just"/>
            <a:r>
              <a:rPr lang="en-US" sz="1800" b="1" cap="none" spc="50" dirty="0">
                <a:ln w="13500">
                  <a:solidFill>
                    <a:schemeClr val="accent1">
                      <a:shade val="2500"/>
                      <a:alpha val="6500"/>
                    </a:schemeClr>
                  </a:solidFill>
                  <a:prstDash val="solid"/>
                </a:ln>
                <a:solidFill>
                  <a:schemeClr val="accent4">
                    <a:lumMod val="75000"/>
                    <a:alpha val="95000"/>
                  </a:schemeClr>
                </a:solidFill>
                <a:effectLst>
                  <a:outerShdw blurRad="38100" dist="38100" dir="2700000" algn="tl">
                    <a:srgbClr val="000000">
                      <a:alpha val="43137"/>
                    </a:srgbClr>
                  </a:outerShdw>
                </a:effectLst>
              </a:rPr>
              <a:t>MAESTRÍA EN GESTIÓN INTEGRAL DE RIESGOS Y PROTECCIÓN CIVIL</a:t>
            </a:r>
          </a:p>
        </p:txBody>
      </p:sp>
      <p:pic>
        <p:nvPicPr>
          <p:cNvPr id="3" name="Imagen 2">
            <a:extLst>
              <a:ext uri="{FF2B5EF4-FFF2-40B4-BE49-F238E27FC236}">
                <a16:creationId xmlns:a16="http://schemas.microsoft.com/office/drawing/2014/main" xmlns="" id="{1048C22A-0EA3-4B33-B47D-FA14EF9D0850}"/>
              </a:ext>
            </a:extLst>
          </p:cNvPr>
          <p:cNvPicPr>
            <a:picLocks noChangeAspect="1"/>
          </p:cNvPicPr>
          <p:nvPr/>
        </p:nvPicPr>
        <p:blipFill>
          <a:blip r:embed="rId2"/>
          <a:stretch>
            <a:fillRect/>
          </a:stretch>
        </p:blipFill>
        <p:spPr>
          <a:xfrm>
            <a:off x="1043608" y="1875037"/>
            <a:ext cx="2664296" cy="1905141"/>
          </a:xfrm>
          <a:prstGeom prst="rect">
            <a:avLst/>
          </a:prstGeom>
        </p:spPr>
      </p:pic>
      <p:sp>
        <p:nvSpPr>
          <p:cNvPr id="4" name="Flecha: a la derecha 3">
            <a:extLst>
              <a:ext uri="{FF2B5EF4-FFF2-40B4-BE49-F238E27FC236}">
                <a16:creationId xmlns:a16="http://schemas.microsoft.com/office/drawing/2014/main" xmlns="" id="{AD70CBA5-86C4-4B0F-86F3-E042B93B29BC}"/>
              </a:ext>
            </a:extLst>
          </p:cNvPr>
          <p:cNvSpPr/>
          <p:nvPr/>
        </p:nvSpPr>
        <p:spPr>
          <a:xfrm>
            <a:off x="3995936" y="2529614"/>
            <a:ext cx="720080" cy="595985"/>
          </a:xfrm>
          <a:prstGeom prst="rightArrow">
            <a:avLst/>
          </a:prstGeom>
          <a:solidFill>
            <a:schemeClr val="accent4">
              <a:lumMod val="75000"/>
            </a:schemeClr>
          </a:solidFill>
          <a:ln>
            <a:solidFill>
              <a:srgbClr val="C7C31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6" name="Imagen 5">
            <a:extLst>
              <a:ext uri="{FF2B5EF4-FFF2-40B4-BE49-F238E27FC236}">
                <a16:creationId xmlns:a16="http://schemas.microsoft.com/office/drawing/2014/main" xmlns="" id="{AE10799D-4FA5-4E0C-B8F4-E74BCCE88AB7}"/>
              </a:ext>
            </a:extLst>
          </p:cNvPr>
          <p:cNvPicPr>
            <a:picLocks noChangeAspect="1"/>
          </p:cNvPicPr>
          <p:nvPr/>
        </p:nvPicPr>
        <p:blipFill>
          <a:blip r:embed="rId3"/>
          <a:stretch>
            <a:fillRect/>
          </a:stretch>
        </p:blipFill>
        <p:spPr>
          <a:xfrm>
            <a:off x="5004048" y="1875037"/>
            <a:ext cx="2639414" cy="1905141"/>
          </a:xfrm>
          <a:prstGeom prst="rect">
            <a:avLst/>
          </a:prstGeom>
        </p:spPr>
      </p:pic>
      <p:sp>
        <p:nvSpPr>
          <p:cNvPr id="8" name="CuadroTexto 7">
            <a:extLst>
              <a:ext uri="{FF2B5EF4-FFF2-40B4-BE49-F238E27FC236}">
                <a16:creationId xmlns:a16="http://schemas.microsoft.com/office/drawing/2014/main" xmlns="" id="{D07B65CF-7B1B-4A80-A943-83338BF4289F}"/>
              </a:ext>
            </a:extLst>
          </p:cNvPr>
          <p:cNvSpPr txBox="1"/>
          <p:nvPr/>
        </p:nvSpPr>
        <p:spPr>
          <a:xfrm>
            <a:off x="948753" y="4806444"/>
            <a:ext cx="2016224" cy="369332"/>
          </a:xfrm>
          <a:prstGeom prst="rect">
            <a:avLst/>
          </a:prstGeom>
          <a:noFill/>
        </p:spPr>
        <p:txBody>
          <a:bodyPr wrap="square" rtlCol="0">
            <a:spAutoFit/>
          </a:bodyPr>
          <a:lstStyle/>
          <a:p>
            <a:r>
              <a:rPr lang="es-MX" dirty="0">
                <a:latin typeface="Aharoni" panose="02010803020104030203" pitchFamily="2" charset="-79"/>
                <a:cs typeface="Aharoni" panose="02010803020104030203" pitchFamily="2" charset="-79"/>
              </a:rPr>
              <a:t>IDENTIFICACIÓN</a:t>
            </a:r>
          </a:p>
        </p:txBody>
      </p:sp>
      <p:sp>
        <p:nvSpPr>
          <p:cNvPr id="9" name="CuadroTexto 8">
            <a:extLst>
              <a:ext uri="{FF2B5EF4-FFF2-40B4-BE49-F238E27FC236}">
                <a16:creationId xmlns:a16="http://schemas.microsoft.com/office/drawing/2014/main" xmlns="" id="{7B4840B3-1270-453E-AEA5-B840B9B3DB4A}"/>
              </a:ext>
            </a:extLst>
          </p:cNvPr>
          <p:cNvSpPr txBox="1"/>
          <p:nvPr/>
        </p:nvSpPr>
        <p:spPr>
          <a:xfrm>
            <a:off x="3181001" y="4797152"/>
            <a:ext cx="2016224" cy="369332"/>
          </a:xfrm>
          <a:prstGeom prst="rect">
            <a:avLst/>
          </a:prstGeom>
          <a:noFill/>
        </p:spPr>
        <p:txBody>
          <a:bodyPr wrap="square" rtlCol="0">
            <a:spAutoFit/>
          </a:bodyPr>
          <a:lstStyle/>
          <a:p>
            <a:pPr algn="ctr"/>
            <a:r>
              <a:rPr lang="es-MX" dirty="0">
                <a:latin typeface="Aharoni" panose="02010803020104030203" pitchFamily="2" charset="-79"/>
                <a:cs typeface="Aharoni" panose="02010803020104030203" pitchFamily="2" charset="-79"/>
              </a:rPr>
              <a:t>PREVISIÓN</a:t>
            </a:r>
          </a:p>
        </p:txBody>
      </p:sp>
      <p:sp>
        <p:nvSpPr>
          <p:cNvPr id="10" name="CuadroTexto 9">
            <a:extLst>
              <a:ext uri="{FF2B5EF4-FFF2-40B4-BE49-F238E27FC236}">
                <a16:creationId xmlns:a16="http://schemas.microsoft.com/office/drawing/2014/main" xmlns="" id="{2BFD648C-FFAF-40B7-A69C-B60416293CE5}"/>
              </a:ext>
            </a:extLst>
          </p:cNvPr>
          <p:cNvSpPr txBox="1"/>
          <p:nvPr/>
        </p:nvSpPr>
        <p:spPr>
          <a:xfrm>
            <a:off x="5197225" y="4797152"/>
            <a:ext cx="2016224" cy="369332"/>
          </a:xfrm>
          <a:prstGeom prst="rect">
            <a:avLst/>
          </a:prstGeom>
          <a:noFill/>
        </p:spPr>
        <p:txBody>
          <a:bodyPr wrap="square" rtlCol="0">
            <a:spAutoFit/>
          </a:bodyPr>
          <a:lstStyle/>
          <a:p>
            <a:pPr algn="ctr"/>
            <a:r>
              <a:rPr lang="es-MX" dirty="0">
                <a:latin typeface="Aharoni" panose="02010803020104030203" pitchFamily="2" charset="-79"/>
                <a:cs typeface="Aharoni" panose="02010803020104030203" pitchFamily="2" charset="-79"/>
              </a:rPr>
              <a:t>PREVENCIÓN</a:t>
            </a:r>
          </a:p>
        </p:txBody>
      </p:sp>
      <p:sp>
        <p:nvSpPr>
          <p:cNvPr id="11" name="CuadroTexto 10">
            <a:extLst>
              <a:ext uri="{FF2B5EF4-FFF2-40B4-BE49-F238E27FC236}">
                <a16:creationId xmlns:a16="http://schemas.microsoft.com/office/drawing/2014/main" xmlns="" id="{44B2D8BE-FDA9-468E-8B47-5FC2D438BFAC}"/>
              </a:ext>
            </a:extLst>
          </p:cNvPr>
          <p:cNvSpPr txBox="1"/>
          <p:nvPr/>
        </p:nvSpPr>
        <p:spPr>
          <a:xfrm>
            <a:off x="1344797" y="5597159"/>
            <a:ext cx="2016224" cy="369332"/>
          </a:xfrm>
          <a:prstGeom prst="rect">
            <a:avLst/>
          </a:prstGeom>
          <a:noFill/>
        </p:spPr>
        <p:txBody>
          <a:bodyPr wrap="square" rtlCol="0">
            <a:spAutoFit/>
          </a:bodyPr>
          <a:lstStyle/>
          <a:p>
            <a:pPr algn="ctr"/>
            <a:r>
              <a:rPr lang="es-MX" dirty="0">
                <a:latin typeface="Aharoni" panose="02010803020104030203" pitchFamily="2" charset="-79"/>
                <a:cs typeface="Aharoni" panose="02010803020104030203" pitchFamily="2" charset="-79"/>
              </a:rPr>
              <a:t>MITIGACIÓN</a:t>
            </a:r>
          </a:p>
        </p:txBody>
      </p:sp>
      <p:sp>
        <p:nvSpPr>
          <p:cNvPr id="12" name="CuadroTexto 11">
            <a:extLst>
              <a:ext uri="{FF2B5EF4-FFF2-40B4-BE49-F238E27FC236}">
                <a16:creationId xmlns:a16="http://schemas.microsoft.com/office/drawing/2014/main" xmlns="" id="{81167A42-A5F0-4FD4-AAB6-15FE5F3F6DCC}"/>
              </a:ext>
            </a:extLst>
          </p:cNvPr>
          <p:cNvSpPr txBox="1"/>
          <p:nvPr/>
        </p:nvSpPr>
        <p:spPr>
          <a:xfrm>
            <a:off x="3325017" y="5597159"/>
            <a:ext cx="2016224" cy="369332"/>
          </a:xfrm>
          <a:prstGeom prst="rect">
            <a:avLst/>
          </a:prstGeom>
          <a:noFill/>
        </p:spPr>
        <p:txBody>
          <a:bodyPr wrap="square" rtlCol="0">
            <a:spAutoFit/>
          </a:bodyPr>
          <a:lstStyle/>
          <a:p>
            <a:pPr algn="ctr"/>
            <a:r>
              <a:rPr lang="es-MX" dirty="0">
                <a:latin typeface="Aharoni" panose="02010803020104030203" pitchFamily="2" charset="-79"/>
                <a:cs typeface="Aharoni" panose="02010803020104030203" pitchFamily="2" charset="-79"/>
              </a:rPr>
              <a:t>PREPARACIÓN</a:t>
            </a:r>
          </a:p>
        </p:txBody>
      </p:sp>
      <p:sp>
        <p:nvSpPr>
          <p:cNvPr id="13" name="CuadroTexto 12">
            <a:extLst>
              <a:ext uri="{FF2B5EF4-FFF2-40B4-BE49-F238E27FC236}">
                <a16:creationId xmlns:a16="http://schemas.microsoft.com/office/drawing/2014/main" xmlns="" id="{B2DA492E-48AE-4AEE-B7F1-FAE5A20E6759}"/>
              </a:ext>
            </a:extLst>
          </p:cNvPr>
          <p:cNvSpPr txBox="1"/>
          <p:nvPr/>
        </p:nvSpPr>
        <p:spPr>
          <a:xfrm>
            <a:off x="5654797" y="5597159"/>
            <a:ext cx="2016224" cy="369332"/>
          </a:xfrm>
          <a:prstGeom prst="rect">
            <a:avLst/>
          </a:prstGeom>
          <a:noFill/>
        </p:spPr>
        <p:txBody>
          <a:bodyPr wrap="square" rtlCol="0">
            <a:spAutoFit/>
          </a:bodyPr>
          <a:lstStyle/>
          <a:p>
            <a:pPr algn="ctr"/>
            <a:r>
              <a:rPr lang="es-MX" dirty="0">
                <a:latin typeface="Aharoni" panose="02010803020104030203" pitchFamily="2" charset="-79"/>
                <a:cs typeface="Aharoni" panose="02010803020104030203" pitchFamily="2" charset="-79"/>
              </a:rPr>
              <a:t>AUXILIO</a:t>
            </a:r>
          </a:p>
        </p:txBody>
      </p:sp>
      <p:sp>
        <p:nvSpPr>
          <p:cNvPr id="14" name="CuadroTexto 13">
            <a:extLst>
              <a:ext uri="{FF2B5EF4-FFF2-40B4-BE49-F238E27FC236}">
                <a16:creationId xmlns:a16="http://schemas.microsoft.com/office/drawing/2014/main" xmlns="" id="{DB2AE870-CA9E-4F16-8B74-A187DCF001E3}"/>
              </a:ext>
            </a:extLst>
          </p:cNvPr>
          <p:cNvSpPr txBox="1"/>
          <p:nvPr/>
        </p:nvSpPr>
        <p:spPr>
          <a:xfrm>
            <a:off x="3973089" y="6326529"/>
            <a:ext cx="2016224" cy="369332"/>
          </a:xfrm>
          <a:prstGeom prst="rect">
            <a:avLst/>
          </a:prstGeom>
          <a:noFill/>
        </p:spPr>
        <p:txBody>
          <a:bodyPr wrap="square" rtlCol="0">
            <a:spAutoFit/>
          </a:bodyPr>
          <a:lstStyle/>
          <a:p>
            <a:pPr algn="ctr"/>
            <a:r>
              <a:rPr lang="es-MX" dirty="0">
                <a:latin typeface="Aharoni" panose="02010803020104030203" pitchFamily="2" charset="-79"/>
                <a:cs typeface="Aharoni" panose="02010803020104030203" pitchFamily="2" charset="-79"/>
              </a:rPr>
              <a:t>RECUPERACIÓN</a:t>
            </a:r>
          </a:p>
        </p:txBody>
      </p:sp>
      <p:sp>
        <p:nvSpPr>
          <p:cNvPr id="15" name="CuadroTexto 14">
            <a:extLst>
              <a:ext uri="{FF2B5EF4-FFF2-40B4-BE49-F238E27FC236}">
                <a16:creationId xmlns:a16="http://schemas.microsoft.com/office/drawing/2014/main" xmlns="" id="{60FD4047-112B-44B7-B409-91D2D0CBA3B4}"/>
              </a:ext>
            </a:extLst>
          </p:cNvPr>
          <p:cNvSpPr txBox="1"/>
          <p:nvPr/>
        </p:nvSpPr>
        <p:spPr>
          <a:xfrm>
            <a:off x="6408920" y="6326529"/>
            <a:ext cx="2423390" cy="369332"/>
          </a:xfrm>
          <a:prstGeom prst="rect">
            <a:avLst/>
          </a:prstGeom>
          <a:noFill/>
        </p:spPr>
        <p:txBody>
          <a:bodyPr wrap="square" rtlCol="0">
            <a:spAutoFit/>
          </a:bodyPr>
          <a:lstStyle/>
          <a:p>
            <a:pPr algn="ctr"/>
            <a:r>
              <a:rPr lang="es-MX" dirty="0">
                <a:latin typeface="Aharoni" panose="02010803020104030203" pitchFamily="2" charset="-79"/>
                <a:cs typeface="Aharoni" panose="02010803020104030203" pitchFamily="2" charset="-79"/>
              </a:rPr>
              <a:t>RECONSTRUCCIÓN</a:t>
            </a:r>
          </a:p>
        </p:txBody>
      </p:sp>
      <p:sp>
        <p:nvSpPr>
          <p:cNvPr id="16" name="CuadroTexto 15">
            <a:extLst>
              <a:ext uri="{FF2B5EF4-FFF2-40B4-BE49-F238E27FC236}">
                <a16:creationId xmlns:a16="http://schemas.microsoft.com/office/drawing/2014/main" xmlns="" id="{47E5CFBA-9B89-42BB-A7DF-611F7CE8251B}"/>
              </a:ext>
            </a:extLst>
          </p:cNvPr>
          <p:cNvSpPr txBox="1"/>
          <p:nvPr/>
        </p:nvSpPr>
        <p:spPr>
          <a:xfrm>
            <a:off x="3283511" y="3965189"/>
            <a:ext cx="2423390" cy="369332"/>
          </a:xfrm>
          <a:prstGeom prst="rect">
            <a:avLst/>
          </a:prstGeom>
          <a:noFill/>
        </p:spPr>
        <p:txBody>
          <a:bodyPr wrap="square" rtlCol="0">
            <a:spAutoFit/>
          </a:bodyPr>
          <a:lstStyle/>
          <a:p>
            <a:pPr algn="ctr"/>
            <a:r>
              <a:rPr lang="es-MX" dirty="0">
                <a:latin typeface="Aharoni" panose="02010803020104030203" pitchFamily="2" charset="-79"/>
                <a:cs typeface="Aharoni" panose="02010803020104030203" pitchFamily="2" charset="-79"/>
              </a:rPr>
              <a:t>RECONSTRUCCIÓN</a:t>
            </a:r>
          </a:p>
        </p:txBody>
      </p:sp>
    </p:spTree>
    <p:extLst>
      <p:ext uri="{BB962C8B-B14F-4D97-AF65-F5344CB8AC3E}">
        <p14:creationId xmlns:p14="http://schemas.microsoft.com/office/powerpoint/2010/main" val="136619971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mph" presetSubtype="0" fill="remove" nodeType="clickEffect">
                                  <p:stCondLst>
                                    <p:cond delay="0"/>
                                  </p:stCondLst>
                                  <p:childTnLst>
                                    <p:animClr clrSpc="rgb" dir="cw">
                                      <p:cBhvr override="childStyle">
                                        <p:cTn id="6" dur="250" autoRev="1" fill="remove"/>
                                        <p:tgtEl>
                                          <p:spTgt spid="3"/>
                                        </p:tgtEl>
                                        <p:attrNameLst>
                                          <p:attrName>style.color</p:attrName>
                                        </p:attrNameLst>
                                      </p:cBhvr>
                                      <p:to>
                                        <a:schemeClr val="bg1"/>
                                      </p:to>
                                    </p:animClr>
                                    <p:animClr clrSpc="rgb" dir="cw">
                                      <p:cBhvr>
                                        <p:cTn id="7" dur="250" autoRev="1" fill="remove"/>
                                        <p:tgtEl>
                                          <p:spTgt spid="3"/>
                                        </p:tgtEl>
                                        <p:attrNameLst>
                                          <p:attrName>fillcolor</p:attrName>
                                        </p:attrNameLst>
                                      </p:cBhvr>
                                      <p:to>
                                        <a:schemeClr val="bg1"/>
                                      </p:to>
                                    </p:animClr>
                                    <p:set>
                                      <p:cBhvr>
                                        <p:cTn id="8" dur="250" autoRev="1" fill="remove"/>
                                        <p:tgtEl>
                                          <p:spTgt spid="3"/>
                                        </p:tgtEl>
                                        <p:attrNameLst>
                                          <p:attrName>fill.type</p:attrName>
                                        </p:attrNameLst>
                                      </p:cBhvr>
                                      <p:to>
                                        <p:strVal val="solid"/>
                                      </p:to>
                                    </p:set>
                                    <p:set>
                                      <p:cBhvr>
                                        <p:cTn id="9" dur="250" autoRev="1" fill="remove"/>
                                        <p:tgtEl>
                                          <p:spTgt spid="3"/>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0 Forma libre"/>
          <p:cNvSpPr/>
          <p:nvPr/>
        </p:nvSpPr>
        <p:spPr>
          <a:xfrm rot="5400000">
            <a:off x="3975151" y="-3972094"/>
            <a:ext cx="1202473" cy="9135224"/>
          </a:xfrm>
          <a:custGeom>
            <a:avLst/>
            <a:gdLst>
              <a:gd name="connsiteX0" fmla="*/ 0 w 4248150"/>
              <a:gd name="connsiteY0" fmla="*/ 0 h 6858000"/>
              <a:gd name="connsiteX1" fmla="*/ 2847975 w 4248150"/>
              <a:gd name="connsiteY1" fmla="*/ 0 h 6858000"/>
              <a:gd name="connsiteX2" fmla="*/ 4248150 w 4248150"/>
              <a:gd name="connsiteY2" fmla="*/ 2457450 h 6858000"/>
              <a:gd name="connsiteX3" fmla="*/ 2819400 w 4248150"/>
              <a:gd name="connsiteY3" fmla="*/ 6858000 h 6858000"/>
              <a:gd name="connsiteX4" fmla="*/ 0 w 4248150"/>
              <a:gd name="connsiteY4" fmla="*/ 6858000 h 6858000"/>
              <a:gd name="connsiteX5" fmla="*/ 0 w 4248150"/>
              <a:gd name="connsiteY5" fmla="*/ 0 h 6858000"/>
              <a:gd name="connsiteX0" fmla="*/ 1238250 w 4248150"/>
              <a:gd name="connsiteY0" fmla="*/ 85725 h 6858000"/>
              <a:gd name="connsiteX1" fmla="*/ 2847975 w 4248150"/>
              <a:gd name="connsiteY1" fmla="*/ 0 h 6858000"/>
              <a:gd name="connsiteX2" fmla="*/ 4248150 w 4248150"/>
              <a:gd name="connsiteY2" fmla="*/ 2457450 h 6858000"/>
              <a:gd name="connsiteX3" fmla="*/ 2819400 w 4248150"/>
              <a:gd name="connsiteY3" fmla="*/ 6858000 h 6858000"/>
              <a:gd name="connsiteX4" fmla="*/ 0 w 4248150"/>
              <a:gd name="connsiteY4" fmla="*/ 6858000 h 6858000"/>
              <a:gd name="connsiteX5" fmla="*/ 1238250 w 4248150"/>
              <a:gd name="connsiteY5" fmla="*/ 85725 h 6858000"/>
              <a:gd name="connsiteX0" fmla="*/ 895350 w 4248150"/>
              <a:gd name="connsiteY0" fmla="*/ 0 h 6858000"/>
              <a:gd name="connsiteX1" fmla="*/ 2847975 w 4248150"/>
              <a:gd name="connsiteY1" fmla="*/ 0 h 6858000"/>
              <a:gd name="connsiteX2" fmla="*/ 4248150 w 4248150"/>
              <a:gd name="connsiteY2" fmla="*/ 2457450 h 6858000"/>
              <a:gd name="connsiteX3" fmla="*/ 2819400 w 4248150"/>
              <a:gd name="connsiteY3" fmla="*/ 6858000 h 6858000"/>
              <a:gd name="connsiteX4" fmla="*/ 0 w 4248150"/>
              <a:gd name="connsiteY4" fmla="*/ 6858000 h 6858000"/>
              <a:gd name="connsiteX5" fmla="*/ 895350 w 4248150"/>
              <a:gd name="connsiteY5" fmla="*/ 0 h 6858000"/>
              <a:gd name="connsiteX0" fmla="*/ 1276350 w 4248150"/>
              <a:gd name="connsiteY0" fmla="*/ 266700 h 6858000"/>
              <a:gd name="connsiteX1" fmla="*/ 2847975 w 4248150"/>
              <a:gd name="connsiteY1" fmla="*/ 0 h 6858000"/>
              <a:gd name="connsiteX2" fmla="*/ 4248150 w 4248150"/>
              <a:gd name="connsiteY2" fmla="*/ 2457450 h 6858000"/>
              <a:gd name="connsiteX3" fmla="*/ 2819400 w 4248150"/>
              <a:gd name="connsiteY3" fmla="*/ 6858000 h 6858000"/>
              <a:gd name="connsiteX4" fmla="*/ 0 w 4248150"/>
              <a:gd name="connsiteY4" fmla="*/ 6858000 h 6858000"/>
              <a:gd name="connsiteX5" fmla="*/ 1276350 w 4248150"/>
              <a:gd name="connsiteY5" fmla="*/ 266700 h 6858000"/>
              <a:gd name="connsiteX0" fmla="*/ 1000125 w 4248150"/>
              <a:gd name="connsiteY0" fmla="*/ 171450 h 6858000"/>
              <a:gd name="connsiteX1" fmla="*/ 2847975 w 4248150"/>
              <a:gd name="connsiteY1" fmla="*/ 0 h 6858000"/>
              <a:gd name="connsiteX2" fmla="*/ 4248150 w 4248150"/>
              <a:gd name="connsiteY2" fmla="*/ 2457450 h 6858000"/>
              <a:gd name="connsiteX3" fmla="*/ 2819400 w 4248150"/>
              <a:gd name="connsiteY3" fmla="*/ 6858000 h 6858000"/>
              <a:gd name="connsiteX4" fmla="*/ 0 w 4248150"/>
              <a:gd name="connsiteY4" fmla="*/ 6858000 h 6858000"/>
              <a:gd name="connsiteX5" fmla="*/ 1000125 w 4248150"/>
              <a:gd name="connsiteY5" fmla="*/ 171450 h 6858000"/>
              <a:gd name="connsiteX0" fmla="*/ 895350 w 4248150"/>
              <a:gd name="connsiteY0" fmla="*/ 9525 h 6858000"/>
              <a:gd name="connsiteX1" fmla="*/ 2847975 w 4248150"/>
              <a:gd name="connsiteY1" fmla="*/ 0 h 6858000"/>
              <a:gd name="connsiteX2" fmla="*/ 4248150 w 4248150"/>
              <a:gd name="connsiteY2" fmla="*/ 2457450 h 6858000"/>
              <a:gd name="connsiteX3" fmla="*/ 2819400 w 4248150"/>
              <a:gd name="connsiteY3" fmla="*/ 6858000 h 6858000"/>
              <a:gd name="connsiteX4" fmla="*/ 0 w 4248150"/>
              <a:gd name="connsiteY4" fmla="*/ 6858000 h 6858000"/>
              <a:gd name="connsiteX5" fmla="*/ 895350 w 4248150"/>
              <a:gd name="connsiteY5" fmla="*/ 9525 h 6858000"/>
              <a:gd name="connsiteX0" fmla="*/ 0 w 3352800"/>
              <a:gd name="connsiteY0" fmla="*/ 9525 h 6896100"/>
              <a:gd name="connsiteX1" fmla="*/ 1952625 w 3352800"/>
              <a:gd name="connsiteY1" fmla="*/ 0 h 6896100"/>
              <a:gd name="connsiteX2" fmla="*/ 3352800 w 3352800"/>
              <a:gd name="connsiteY2" fmla="*/ 2457450 h 6896100"/>
              <a:gd name="connsiteX3" fmla="*/ 1924050 w 3352800"/>
              <a:gd name="connsiteY3" fmla="*/ 6858000 h 6896100"/>
              <a:gd name="connsiteX4" fmla="*/ 114300 w 3352800"/>
              <a:gd name="connsiteY4" fmla="*/ 6896100 h 6896100"/>
              <a:gd name="connsiteX5" fmla="*/ 0 w 3352800"/>
              <a:gd name="connsiteY5" fmla="*/ 9525 h 6896100"/>
              <a:gd name="connsiteX0" fmla="*/ 0 w 3352800"/>
              <a:gd name="connsiteY0" fmla="*/ 9525 h 6896100"/>
              <a:gd name="connsiteX1" fmla="*/ 1952625 w 3352800"/>
              <a:gd name="connsiteY1" fmla="*/ 0 h 6896100"/>
              <a:gd name="connsiteX2" fmla="*/ 3352800 w 3352800"/>
              <a:gd name="connsiteY2" fmla="*/ 2457450 h 6896100"/>
              <a:gd name="connsiteX3" fmla="*/ 1924050 w 3352800"/>
              <a:gd name="connsiteY3" fmla="*/ 6858000 h 6896100"/>
              <a:gd name="connsiteX4" fmla="*/ 9525 w 3352800"/>
              <a:gd name="connsiteY4" fmla="*/ 6896100 h 6896100"/>
              <a:gd name="connsiteX5" fmla="*/ 0 w 3352800"/>
              <a:gd name="connsiteY5" fmla="*/ 9525 h 6896100"/>
              <a:gd name="connsiteX0" fmla="*/ 0 w 3371849"/>
              <a:gd name="connsiteY0" fmla="*/ 9525 h 6896100"/>
              <a:gd name="connsiteX1" fmla="*/ 1952625 w 3371849"/>
              <a:gd name="connsiteY1" fmla="*/ 0 h 6896100"/>
              <a:gd name="connsiteX2" fmla="*/ 3371849 w 3371849"/>
              <a:gd name="connsiteY2" fmla="*/ 2143125 h 6896100"/>
              <a:gd name="connsiteX3" fmla="*/ 1924050 w 3371849"/>
              <a:gd name="connsiteY3" fmla="*/ 6858000 h 6896100"/>
              <a:gd name="connsiteX4" fmla="*/ 9525 w 3371849"/>
              <a:gd name="connsiteY4" fmla="*/ 6896100 h 6896100"/>
              <a:gd name="connsiteX5" fmla="*/ 0 w 3371849"/>
              <a:gd name="connsiteY5" fmla="*/ 9525 h 6896100"/>
              <a:gd name="connsiteX0" fmla="*/ 0 w 3400423"/>
              <a:gd name="connsiteY0" fmla="*/ 9525 h 6896100"/>
              <a:gd name="connsiteX1" fmla="*/ 1952625 w 3400423"/>
              <a:gd name="connsiteY1" fmla="*/ 0 h 6896100"/>
              <a:gd name="connsiteX2" fmla="*/ 3400423 w 3400423"/>
              <a:gd name="connsiteY2" fmla="*/ 2371725 h 6896100"/>
              <a:gd name="connsiteX3" fmla="*/ 1924050 w 3400423"/>
              <a:gd name="connsiteY3" fmla="*/ 6858000 h 6896100"/>
              <a:gd name="connsiteX4" fmla="*/ 9525 w 3400423"/>
              <a:gd name="connsiteY4" fmla="*/ 6896100 h 6896100"/>
              <a:gd name="connsiteX5" fmla="*/ 0 w 3400423"/>
              <a:gd name="connsiteY5" fmla="*/ 9525 h 6896100"/>
              <a:gd name="connsiteX0" fmla="*/ 0 w 3054433"/>
              <a:gd name="connsiteY0" fmla="*/ 9525 h 6896100"/>
              <a:gd name="connsiteX1" fmla="*/ 1952625 w 3054433"/>
              <a:gd name="connsiteY1" fmla="*/ 0 h 6896100"/>
              <a:gd name="connsiteX2" fmla="*/ 3054433 w 3054433"/>
              <a:gd name="connsiteY2" fmla="*/ 1753887 h 6896100"/>
              <a:gd name="connsiteX3" fmla="*/ 1924050 w 3054433"/>
              <a:gd name="connsiteY3" fmla="*/ 6858000 h 6896100"/>
              <a:gd name="connsiteX4" fmla="*/ 9525 w 3054433"/>
              <a:gd name="connsiteY4" fmla="*/ 6896100 h 6896100"/>
              <a:gd name="connsiteX5" fmla="*/ 0 w 3054433"/>
              <a:gd name="connsiteY5" fmla="*/ 9525 h 6896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54433" h="6896100">
                <a:moveTo>
                  <a:pt x="0" y="9525"/>
                </a:moveTo>
                <a:lnTo>
                  <a:pt x="1952625" y="0"/>
                </a:lnTo>
                <a:lnTo>
                  <a:pt x="3054433" y="1753887"/>
                </a:lnTo>
                <a:lnTo>
                  <a:pt x="1924050" y="6858000"/>
                </a:lnTo>
                <a:lnTo>
                  <a:pt x="9525" y="6896100"/>
                </a:lnTo>
                <a:lnTo>
                  <a:pt x="0" y="9525"/>
                </a:lnTo>
                <a:close/>
              </a:path>
            </a:pathLst>
          </a:custGeom>
          <a:gradFill flip="none" rotWithShape="1">
            <a:gsLst>
              <a:gs pos="44000">
                <a:schemeClr val="bg1">
                  <a:lumMod val="95000"/>
                  <a:alpha val="40000"/>
                </a:schemeClr>
              </a:gs>
              <a:gs pos="75000">
                <a:schemeClr val="bg1">
                  <a:lumMod val="85000"/>
                </a:schemeClr>
              </a:gs>
              <a:gs pos="92000">
                <a:schemeClr val="bg1">
                  <a:shade val="100000"/>
                  <a:satMod val="115000"/>
                </a:schemeClr>
              </a:gs>
            </a:gsLst>
            <a:path path="circle">
              <a:fillToRect l="100000" t="100000"/>
            </a:path>
            <a:tileRect r="-100000" b="-100000"/>
          </a:gra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3"/>
          </a:lnRef>
          <a:fillRef idx="1003">
            <a:schemeClr val="lt1"/>
          </a:fillRef>
          <a:effectRef idx="1">
            <a:schemeClr val="accent3"/>
          </a:effectRef>
          <a:fontRef idx="minor">
            <a:schemeClr val="dk1"/>
          </a:fontRef>
        </p:style>
        <p:txBody>
          <a:bodyPr anchor="ctr"/>
          <a:lstStyle/>
          <a:p>
            <a:pPr algn="ctr"/>
            <a:endParaRPr lang="es-MX">
              <a:solidFill>
                <a:schemeClr val="lt1"/>
              </a:solidFill>
            </a:endParaRPr>
          </a:p>
        </p:txBody>
      </p:sp>
      <p:sp>
        <p:nvSpPr>
          <p:cNvPr id="2" name="CuadroTexto 1"/>
          <p:cNvSpPr txBox="1"/>
          <p:nvPr/>
        </p:nvSpPr>
        <p:spPr>
          <a:xfrm>
            <a:off x="1378459" y="1116033"/>
            <a:ext cx="4536504" cy="584775"/>
          </a:xfrm>
          <a:prstGeom prst="rect">
            <a:avLst/>
          </a:prstGeom>
        </p:spPr>
        <p:txBody>
          <a:bodyPr wrap="square" rtlCol="0">
            <a:spAutoFit/>
          </a:bodyPr>
          <a:lstStyle/>
          <a:p>
            <a:pPr algn="ctr"/>
            <a:r>
              <a:rPr lang="es-MX" sz="3200" b="1" dirty="0">
                <a:latin typeface="Arial Narrow" pitchFamily="34" charset="0"/>
              </a:rPr>
              <a:t>Justificación</a:t>
            </a:r>
          </a:p>
        </p:txBody>
      </p:sp>
      <p:sp>
        <p:nvSpPr>
          <p:cNvPr id="7" name="Title 13"/>
          <p:cNvSpPr txBox="1">
            <a:spLocks/>
          </p:cNvSpPr>
          <p:nvPr/>
        </p:nvSpPr>
        <p:spPr>
          <a:xfrm>
            <a:off x="8775" y="-22447"/>
            <a:ext cx="4707241" cy="1077218"/>
          </a:xfrm>
          <a:prstGeom prst="rect">
            <a:avLst/>
          </a:prstGeom>
          <a:noFill/>
          <a:ln>
            <a:noFill/>
          </a:ln>
        </p:spPr>
        <p:txBody>
          <a:bodyPr vert="horz" wrap="square" lIns="91440" tIns="45720" rIns="91440" bIns="45720" numCol="1" anchor="ctr" anchorCtr="0" compatLnSpc="1">
            <a:prstTxWarp prst="textNoShape">
              <a:avLst/>
            </a:prstTxWarp>
            <a:spAutoFit/>
          </a:bodyPr>
          <a:lstStyle>
            <a:defPPr>
              <a:defRPr lang="es-VE"/>
            </a:defPPr>
            <a:lvl1pPr algn="r" fontAlgn="base">
              <a:spcBef>
                <a:spcPct val="0"/>
              </a:spcBef>
              <a:spcAft>
                <a:spcPct val="0"/>
              </a:spcAft>
              <a:defRPr sz="2800">
                <a:solidFill>
                  <a:srgbClr val="02801A"/>
                </a:solidFill>
                <a:latin typeface="Arial" pitchFamily="34" charset="0"/>
                <a:ea typeface="+mj-ea"/>
                <a:cs typeface="Arial" pitchFamily="34" charset="0"/>
              </a:defRPr>
            </a:lvl1pPr>
            <a:lvl2pPr fontAlgn="base">
              <a:spcBef>
                <a:spcPct val="0"/>
              </a:spcBef>
              <a:spcAft>
                <a:spcPct val="0"/>
              </a:spcAft>
              <a:defRPr sz="3200">
                <a:solidFill>
                  <a:srgbClr val="959595"/>
                </a:solidFill>
                <a:latin typeface="Source Sans Pro Light" pitchFamily="34" charset="0"/>
              </a:defRPr>
            </a:lvl2pPr>
            <a:lvl3pPr fontAlgn="base">
              <a:spcBef>
                <a:spcPct val="0"/>
              </a:spcBef>
              <a:spcAft>
                <a:spcPct val="0"/>
              </a:spcAft>
              <a:defRPr sz="3200">
                <a:solidFill>
                  <a:srgbClr val="959595"/>
                </a:solidFill>
                <a:latin typeface="Source Sans Pro Light" pitchFamily="34" charset="0"/>
              </a:defRPr>
            </a:lvl3pPr>
            <a:lvl4pPr fontAlgn="base">
              <a:spcBef>
                <a:spcPct val="0"/>
              </a:spcBef>
              <a:spcAft>
                <a:spcPct val="0"/>
              </a:spcAft>
              <a:defRPr sz="3200">
                <a:solidFill>
                  <a:srgbClr val="959595"/>
                </a:solidFill>
                <a:latin typeface="Source Sans Pro Light" pitchFamily="34" charset="0"/>
              </a:defRPr>
            </a:lvl4pPr>
            <a:lvl5pPr fontAlgn="base">
              <a:spcBef>
                <a:spcPct val="0"/>
              </a:spcBef>
              <a:spcAft>
                <a:spcPct val="0"/>
              </a:spcAft>
              <a:defRPr sz="3200">
                <a:solidFill>
                  <a:srgbClr val="959595"/>
                </a:solidFill>
                <a:latin typeface="Source Sans Pro Light" pitchFamily="34" charset="0"/>
              </a:defRPr>
            </a:lvl5pPr>
            <a:lvl6pPr marL="457200" fontAlgn="base">
              <a:spcBef>
                <a:spcPct val="0"/>
              </a:spcBef>
              <a:spcAft>
                <a:spcPct val="0"/>
              </a:spcAft>
              <a:defRPr sz="3200">
                <a:solidFill>
                  <a:srgbClr val="959595"/>
                </a:solidFill>
                <a:latin typeface="Source Sans Pro Light" pitchFamily="34" charset="0"/>
              </a:defRPr>
            </a:lvl6pPr>
            <a:lvl7pPr marL="914400" fontAlgn="base">
              <a:spcBef>
                <a:spcPct val="0"/>
              </a:spcBef>
              <a:spcAft>
                <a:spcPct val="0"/>
              </a:spcAft>
              <a:defRPr sz="3200">
                <a:solidFill>
                  <a:srgbClr val="959595"/>
                </a:solidFill>
                <a:latin typeface="Source Sans Pro Light" pitchFamily="34" charset="0"/>
              </a:defRPr>
            </a:lvl7pPr>
            <a:lvl8pPr marL="1371600" fontAlgn="base">
              <a:spcBef>
                <a:spcPct val="0"/>
              </a:spcBef>
              <a:spcAft>
                <a:spcPct val="0"/>
              </a:spcAft>
              <a:defRPr sz="3200">
                <a:solidFill>
                  <a:srgbClr val="959595"/>
                </a:solidFill>
                <a:latin typeface="Source Sans Pro Light" pitchFamily="34" charset="0"/>
              </a:defRPr>
            </a:lvl8pPr>
            <a:lvl9pPr marL="1828800" fontAlgn="base">
              <a:spcBef>
                <a:spcPct val="0"/>
              </a:spcBef>
              <a:spcAft>
                <a:spcPct val="0"/>
              </a:spcAft>
              <a:defRPr sz="3200">
                <a:solidFill>
                  <a:srgbClr val="959595"/>
                </a:solidFill>
                <a:latin typeface="Source Sans Pro Light" pitchFamily="34" charset="0"/>
              </a:defRPr>
            </a:lvl9pPr>
          </a:lstStyle>
          <a:p>
            <a:pPr algn="just"/>
            <a:r>
              <a:rPr lang="en-US" b="1" cap="none" spc="50" dirty="0">
                <a:ln w="13500">
                  <a:solidFill>
                    <a:schemeClr val="accent1">
                      <a:shade val="2500"/>
                      <a:alpha val="6500"/>
                    </a:schemeClr>
                  </a:solidFill>
                  <a:prstDash val="solid"/>
                </a:ln>
                <a:solidFill>
                  <a:schemeClr val="accent4">
                    <a:lumMod val="75000"/>
                    <a:alpha val="95000"/>
                  </a:schemeClr>
                </a:solidFill>
                <a:effectLst>
                  <a:outerShdw blurRad="38100" dist="38100" dir="2700000" algn="tl">
                    <a:srgbClr val="000000">
                      <a:alpha val="43137"/>
                    </a:srgbClr>
                  </a:outerShdw>
                </a:effectLst>
                <a:latin typeface="Arial Black" pitchFamily="34" charset="0"/>
              </a:rPr>
              <a:t>COLOQUIO</a:t>
            </a:r>
          </a:p>
          <a:p>
            <a:pPr algn="just"/>
            <a:r>
              <a:rPr lang="en-US" sz="1800" b="1" cap="none" spc="50" dirty="0">
                <a:ln w="13500">
                  <a:solidFill>
                    <a:schemeClr val="accent1">
                      <a:shade val="2500"/>
                      <a:alpha val="6500"/>
                    </a:schemeClr>
                  </a:solidFill>
                  <a:prstDash val="solid"/>
                </a:ln>
                <a:solidFill>
                  <a:schemeClr val="accent4">
                    <a:lumMod val="75000"/>
                    <a:alpha val="95000"/>
                  </a:schemeClr>
                </a:solidFill>
                <a:effectLst>
                  <a:outerShdw blurRad="38100" dist="38100" dir="2700000" algn="tl">
                    <a:srgbClr val="000000">
                      <a:alpha val="43137"/>
                    </a:srgbClr>
                  </a:outerShdw>
                </a:effectLst>
              </a:rPr>
              <a:t>MAESTRÍA EN GESTIÓN INTEGRAL DE RIESGOS Y PROTECCIÓN CIVIL</a:t>
            </a:r>
          </a:p>
        </p:txBody>
      </p:sp>
      <p:sp>
        <p:nvSpPr>
          <p:cNvPr id="6" name="Rectángulo 5">
            <a:extLst>
              <a:ext uri="{FF2B5EF4-FFF2-40B4-BE49-F238E27FC236}">
                <a16:creationId xmlns:a16="http://schemas.microsoft.com/office/drawing/2014/main" xmlns="" id="{6E9F756B-241C-4C1C-ACD1-F156E5800C3B}"/>
              </a:ext>
            </a:extLst>
          </p:cNvPr>
          <p:cNvSpPr/>
          <p:nvPr/>
        </p:nvSpPr>
        <p:spPr>
          <a:xfrm>
            <a:off x="562118" y="2060848"/>
            <a:ext cx="8019764" cy="3365024"/>
          </a:xfrm>
          <a:prstGeom prst="rect">
            <a:avLst/>
          </a:prstGeom>
        </p:spPr>
        <p:txBody>
          <a:bodyPr wrap="square">
            <a:spAutoFit/>
          </a:bodyPr>
          <a:lstStyle/>
          <a:p>
            <a:pPr algn="just">
              <a:lnSpc>
                <a:spcPct val="150000"/>
              </a:lnSpc>
              <a:spcAft>
                <a:spcPts val="0"/>
              </a:spcAft>
            </a:pPr>
            <a:r>
              <a:rPr lang="es-MX" b="1" dirty="0">
                <a:latin typeface="Arial" panose="020B0604020202020204" pitchFamily="34" charset="0"/>
                <a:ea typeface="Calibri" panose="020F0502020204030204" pitchFamily="34" charset="0"/>
                <a:cs typeface="Arial" panose="020B0604020202020204" pitchFamily="34" charset="0"/>
              </a:rPr>
              <a:t>Salvar vidas, es quizá la mayor preocupación al decidir por tomar este tema como parte de una investigación seria, que no solo ayude a la feligresía local, pero que siente las bases para lograr una permeabilidad en el psico de los creyentes de que se puede ser mas resiliente y sobreviviente si nos preparamos, si conocemos, si aprendemos a identificar el riesgo del entorno circundante, y de ahí procedemos a la previsión, mitigación, preparación y cuando llegue el momento podamos auxiliar, recuperarnos y reconstruir mejor</a:t>
            </a:r>
            <a:endParaRPr lang="es-MX"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3731907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0 Forma libre"/>
          <p:cNvSpPr/>
          <p:nvPr/>
        </p:nvSpPr>
        <p:spPr>
          <a:xfrm rot="5400000">
            <a:off x="3975151" y="-3972094"/>
            <a:ext cx="1202473" cy="9135224"/>
          </a:xfrm>
          <a:custGeom>
            <a:avLst/>
            <a:gdLst>
              <a:gd name="connsiteX0" fmla="*/ 0 w 4248150"/>
              <a:gd name="connsiteY0" fmla="*/ 0 h 6858000"/>
              <a:gd name="connsiteX1" fmla="*/ 2847975 w 4248150"/>
              <a:gd name="connsiteY1" fmla="*/ 0 h 6858000"/>
              <a:gd name="connsiteX2" fmla="*/ 4248150 w 4248150"/>
              <a:gd name="connsiteY2" fmla="*/ 2457450 h 6858000"/>
              <a:gd name="connsiteX3" fmla="*/ 2819400 w 4248150"/>
              <a:gd name="connsiteY3" fmla="*/ 6858000 h 6858000"/>
              <a:gd name="connsiteX4" fmla="*/ 0 w 4248150"/>
              <a:gd name="connsiteY4" fmla="*/ 6858000 h 6858000"/>
              <a:gd name="connsiteX5" fmla="*/ 0 w 4248150"/>
              <a:gd name="connsiteY5" fmla="*/ 0 h 6858000"/>
              <a:gd name="connsiteX0" fmla="*/ 1238250 w 4248150"/>
              <a:gd name="connsiteY0" fmla="*/ 85725 h 6858000"/>
              <a:gd name="connsiteX1" fmla="*/ 2847975 w 4248150"/>
              <a:gd name="connsiteY1" fmla="*/ 0 h 6858000"/>
              <a:gd name="connsiteX2" fmla="*/ 4248150 w 4248150"/>
              <a:gd name="connsiteY2" fmla="*/ 2457450 h 6858000"/>
              <a:gd name="connsiteX3" fmla="*/ 2819400 w 4248150"/>
              <a:gd name="connsiteY3" fmla="*/ 6858000 h 6858000"/>
              <a:gd name="connsiteX4" fmla="*/ 0 w 4248150"/>
              <a:gd name="connsiteY4" fmla="*/ 6858000 h 6858000"/>
              <a:gd name="connsiteX5" fmla="*/ 1238250 w 4248150"/>
              <a:gd name="connsiteY5" fmla="*/ 85725 h 6858000"/>
              <a:gd name="connsiteX0" fmla="*/ 895350 w 4248150"/>
              <a:gd name="connsiteY0" fmla="*/ 0 h 6858000"/>
              <a:gd name="connsiteX1" fmla="*/ 2847975 w 4248150"/>
              <a:gd name="connsiteY1" fmla="*/ 0 h 6858000"/>
              <a:gd name="connsiteX2" fmla="*/ 4248150 w 4248150"/>
              <a:gd name="connsiteY2" fmla="*/ 2457450 h 6858000"/>
              <a:gd name="connsiteX3" fmla="*/ 2819400 w 4248150"/>
              <a:gd name="connsiteY3" fmla="*/ 6858000 h 6858000"/>
              <a:gd name="connsiteX4" fmla="*/ 0 w 4248150"/>
              <a:gd name="connsiteY4" fmla="*/ 6858000 h 6858000"/>
              <a:gd name="connsiteX5" fmla="*/ 895350 w 4248150"/>
              <a:gd name="connsiteY5" fmla="*/ 0 h 6858000"/>
              <a:gd name="connsiteX0" fmla="*/ 1276350 w 4248150"/>
              <a:gd name="connsiteY0" fmla="*/ 266700 h 6858000"/>
              <a:gd name="connsiteX1" fmla="*/ 2847975 w 4248150"/>
              <a:gd name="connsiteY1" fmla="*/ 0 h 6858000"/>
              <a:gd name="connsiteX2" fmla="*/ 4248150 w 4248150"/>
              <a:gd name="connsiteY2" fmla="*/ 2457450 h 6858000"/>
              <a:gd name="connsiteX3" fmla="*/ 2819400 w 4248150"/>
              <a:gd name="connsiteY3" fmla="*/ 6858000 h 6858000"/>
              <a:gd name="connsiteX4" fmla="*/ 0 w 4248150"/>
              <a:gd name="connsiteY4" fmla="*/ 6858000 h 6858000"/>
              <a:gd name="connsiteX5" fmla="*/ 1276350 w 4248150"/>
              <a:gd name="connsiteY5" fmla="*/ 266700 h 6858000"/>
              <a:gd name="connsiteX0" fmla="*/ 1000125 w 4248150"/>
              <a:gd name="connsiteY0" fmla="*/ 171450 h 6858000"/>
              <a:gd name="connsiteX1" fmla="*/ 2847975 w 4248150"/>
              <a:gd name="connsiteY1" fmla="*/ 0 h 6858000"/>
              <a:gd name="connsiteX2" fmla="*/ 4248150 w 4248150"/>
              <a:gd name="connsiteY2" fmla="*/ 2457450 h 6858000"/>
              <a:gd name="connsiteX3" fmla="*/ 2819400 w 4248150"/>
              <a:gd name="connsiteY3" fmla="*/ 6858000 h 6858000"/>
              <a:gd name="connsiteX4" fmla="*/ 0 w 4248150"/>
              <a:gd name="connsiteY4" fmla="*/ 6858000 h 6858000"/>
              <a:gd name="connsiteX5" fmla="*/ 1000125 w 4248150"/>
              <a:gd name="connsiteY5" fmla="*/ 171450 h 6858000"/>
              <a:gd name="connsiteX0" fmla="*/ 895350 w 4248150"/>
              <a:gd name="connsiteY0" fmla="*/ 9525 h 6858000"/>
              <a:gd name="connsiteX1" fmla="*/ 2847975 w 4248150"/>
              <a:gd name="connsiteY1" fmla="*/ 0 h 6858000"/>
              <a:gd name="connsiteX2" fmla="*/ 4248150 w 4248150"/>
              <a:gd name="connsiteY2" fmla="*/ 2457450 h 6858000"/>
              <a:gd name="connsiteX3" fmla="*/ 2819400 w 4248150"/>
              <a:gd name="connsiteY3" fmla="*/ 6858000 h 6858000"/>
              <a:gd name="connsiteX4" fmla="*/ 0 w 4248150"/>
              <a:gd name="connsiteY4" fmla="*/ 6858000 h 6858000"/>
              <a:gd name="connsiteX5" fmla="*/ 895350 w 4248150"/>
              <a:gd name="connsiteY5" fmla="*/ 9525 h 6858000"/>
              <a:gd name="connsiteX0" fmla="*/ 0 w 3352800"/>
              <a:gd name="connsiteY0" fmla="*/ 9525 h 6896100"/>
              <a:gd name="connsiteX1" fmla="*/ 1952625 w 3352800"/>
              <a:gd name="connsiteY1" fmla="*/ 0 h 6896100"/>
              <a:gd name="connsiteX2" fmla="*/ 3352800 w 3352800"/>
              <a:gd name="connsiteY2" fmla="*/ 2457450 h 6896100"/>
              <a:gd name="connsiteX3" fmla="*/ 1924050 w 3352800"/>
              <a:gd name="connsiteY3" fmla="*/ 6858000 h 6896100"/>
              <a:gd name="connsiteX4" fmla="*/ 114300 w 3352800"/>
              <a:gd name="connsiteY4" fmla="*/ 6896100 h 6896100"/>
              <a:gd name="connsiteX5" fmla="*/ 0 w 3352800"/>
              <a:gd name="connsiteY5" fmla="*/ 9525 h 6896100"/>
              <a:gd name="connsiteX0" fmla="*/ 0 w 3352800"/>
              <a:gd name="connsiteY0" fmla="*/ 9525 h 6896100"/>
              <a:gd name="connsiteX1" fmla="*/ 1952625 w 3352800"/>
              <a:gd name="connsiteY1" fmla="*/ 0 h 6896100"/>
              <a:gd name="connsiteX2" fmla="*/ 3352800 w 3352800"/>
              <a:gd name="connsiteY2" fmla="*/ 2457450 h 6896100"/>
              <a:gd name="connsiteX3" fmla="*/ 1924050 w 3352800"/>
              <a:gd name="connsiteY3" fmla="*/ 6858000 h 6896100"/>
              <a:gd name="connsiteX4" fmla="*/ 9525 w 3352800"/>
              <a:gd name="connsiteY4" fmla="*/ 6896100 h 6896100"/>
              <a:gd name="connsiteX5" fmla="*/ 0 w 3352800"/>
              <a:gd name="connsiteY5" fmla="*/ 9525 h 6896100"/>
              <a:gd name="connsiteX0" fmla="*/ 0 w 3371849"/>
              <a:gd name="connsiteY0" fmla="*/ 9525 h 6896100"/>
              <a:gd name="connsiteX1" fmla="*/ 1952625 w 3371849"/>
              <a:gd name="connsiteY1" fmla="*/ 0 h 6896100"/>
              <a:gd name="connsiteX2" fmla="*/ 3371849 w 3371849"/>
              <a:gd name="connsiteY2" fmla="*/ 2143125 h 6896100"/>
              <a:gd name="connsiteX3" fmla="*/ 1924050 w 3371849"/>
              <a:gd name="connsiteY3" fmla="*/ 6858000 h 6896100"/>
              <a:gd name="connsiteX4" fmla="*/ 9525 w 3371849"/>
              <a:gd name="connsiteY4" fmla="*/ 6896100 h 6896100"/>
              <a:gd name="connsiteX5" fmla="*/ 0 w 3371849"/>
              <a:gd name="connsiteY5" fmla="*/ 9525 h 6896100"/>
              <a:gd name="connsiteX0" fmla="*/ 0 w 3400423"/>
              <a:gd name="connsiteY0" fmla="*/ 9525 h 6896100"/>
              <a:gd name="connsiteX1" fmla="*/ 1952625 w 3400423"/>
              <a:gd name="connsiteY1" fmla="*/ 0 h 6896100"/>
              <a:gd name="connsiteX2" fmla="*/ 3400423 w 3400423"/>
              <a:gd name="connsiteY2" fmla="*/ 2371725 h 6896100"/>
              <a:gd name="connsiteX3" fmla="*/ 1924050 w 3400423"/>
              <a:gd name="connsiteY3" fmla="*/ 6858000 h 6896100"/>
              <a:gd name="connsiteX4" fmla="*/ 9525 w 3400423"/>
              <a:gd name="connsiteY4" fmla="*/ 6896100 h 6896100"/>
              <a:gd name="connsiteX5" fmla="*/ 0 w 3400423"/>
              <a:gd name="connsiteY5" fmla="*/ 9525 h 6896100"/>
              <a:gd name="connsiteX0" fmla="*/ 0 w 3054433"/>
              <a:gd name="connsiteY0" fmla="*/ 9525 h 6896100"/>
              <a:gd name="connsiteX1" fmla="*/ 1952625 w 3054433"/>
              <a:gd name="connsiteY1" fmla="*/ 0 h 6896100"/>
              <a:gd name="connsiteX2" fmla="*/ 3054433 w 3054433"/>
              <a:gd name="connsiteY2" fmla="*/ 1753887 h 6896100"/>
              <a:gd name="connsiteX3" fmla="*/ 1924050 w 3054433"/>
              <a:gd name="connsiteY3" fmla="*/ 6858000 h 6896100"/>
              <a:gd name="connsiteX4" fmla="*/ 9525 w 3054433"/>
              <a:gd name="connsiteY4" fmla="*/ 6896100 h 6896100"/>
              <a:gd name="connsiteX5" fmla="*/ 0 w 3054433"/>
              <a:gd name="connsiteY5" fmla="*/ 9525 h 6896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54433" h="6896100">
                <a:moveTo>
                  <a:pt x="0" y="9525"/>
                </a:moveTo>
                <a:lnTo>
                  <a:pt x="1952625" y="0"/>
                </a:lnTo>
                <a:lnTo>
                  <a:pt x="3054433" y="1753887"/>
                </a:lnTo>
                <a:lnTo>
                  <a:pt x="1924050" y="6858000"/>
                </a:lnTo>
                <a:lnTo>
                  <a:pt x="9525" y="6896100"/>
                </a:lnTo>
                <a:lnTo>
                  <a:pt x="0" y="9525"/>
                </a:lnTo>
                <a:close/>
              </a:path>
            </a:pathLst>
          </a:custGeom>
          <a:gradFill flip="none" rotWithShape="1">
            <a:gsLst>
              <a:gs pos="44000">
                <a:schemeClr val="bg1">
                  <a:lumMod val="95000"/>
                  <a:alpha val="40000"/>
                </a:schemeClr>
              </a:gs>
              <a:gs pos="75000">
                <a:schemeClr val="bg1">
                  <a:lumMod val="85000"/>
                </a:schemeClr>
              </a:gs>
              <a:gs pos="92000">
                <a:schemeClr val="bg1">
                  <a:shade val="100000"/>
                  <a:satMod val="115000"/>
                </a:schemeClr>
              </a:gs>
            </a:gsLst>
            <a:path path="circle">
              <a:fillToRect l="100000" t="100000"/>
            </a:path>
            <a:tileRect r="-100000" b="-100000"/>
          </a:gra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3"/>
          </a:lnRef>
          <a:fillRef idx="1003">
            <a:schemeClr val="lt1"/>
          </a:fillRef>
          <a:effectRef idx="1">
            <a:schemeClr val="accent3"/>
          </a:effectRef>
          <a:fontRef idx="minor">
            <a:schemeClr val="dk1"/>
          </a:fontRef>
        </p:style>
        <p:txBody>
          <a:bodyPr anchor="ctr"/>
          <a:lstStyle/>
          <a:p>
            <a:pPr algn="ctr"/>
            <a:endParaRPr lang="es-MX">
              <a:solidFill>
                <a:schemeClr val="lt1"/>
              </a:solidFill>
            </a:endParaRPr>
          </a:p>
        </p:txBody>
      </p:sp>
      <p:sp>
        <p:nvSpPr>
          <p:cNvPr id="2" name="Título 1"/>
          <p:cNvSpPr txBox="1">
            <a:spLocks/>
          </p:cNvSpPr>
          <p:nvPr/>
        </p:nvSpPr>
        <p:spPr>
          <a:xfrm>
            <a:off x="467544" y="1484784"/>
            <a:ext cx="7200800" cy="527720"/>
          </a:xfrm>
          <a:prstGeom prst="rect">
            <a:avLst/>
          </a:prstGeom>
        </p:spPr>
        <p:txBody>
          <a:bodyPr>
            <a:normAutofit fontScale="7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MX" b="1" dirty="0">
                <a:latin typeface="Arial" panose="020B0604020202020204" pitchFamily="34" charset="0"/>
                <a:cs typeface="Arial" panose="020B0604020202020204" pitchFamily="34" charset="0"/>
              </a:rPr>
              <a:t>Objetivo General</a:t>
            </a:r>
          </a:p>
        </p:txBody>
      </p:sp>
      <p:sp>
        <p:nvSpPr>
          <p:cNvPr id="7" name="Title 13"/>
          <p:cNvSpPr txBox="1">
            <a:spLocks/>
          </p:cNvSpPr>
          <p:nvPr/>
        </p:nvSpPr>
        <p:spPr>
          <a:xfrm>
            <a:off x="8775" y="-22447"/>
            <a:ext cx="4707241" cy="1077218"/>
          </a:xfrm>
          <a:prstGeom prst="rect">
            <a:avLst/>
          </a:prstGeom>
          <a:noFill/>
          <a:ln>
            <a:noFill/>
          </a:ln>
        </p:spPr>
        <p:txBody>
          <a:bodyPr vert="horz" wrap="square" lIns="91440" tIns="45720" rIns="91440" bIns="45720" numCol="1" anchor="ctr" anchorCtr="0" compatLnSpc="1">
            <a:prstTxWarp prst="textNoShape">
              <a:avLst/>
            </a:prstTxWarp>
            <a:spAutoFit/>
          </a:bodyPr>
          <a:lstStyle>
            <a:defPPr>
              <a:defRPr lang="es-VE"/>
            </a:defPPr>
            <a:lvl1pPr algn="r" fontAlgn="base">
              <a:spcBef>
                <a:spcPct val="0"/>
              </a:spcBef>
              <a:spcAft>
                <a:spcPct val="0"/>
              </a:spcAft>
              <a:defRPr sz="2800">
                <a:solidFill>
                  <a:srgbClr val="02801A"/>
                </a:solidFill>
                <a:latin typeface="Arial" pitchFamily="34" charset="0"/>
                <a:ea typeface="+mj-ea"/>
                <a:cs typeface="Arial" pitchFamily="34" charset="0"/>
              </a:defRPr>
            </a:lvl1pPr>
            <a:lvl2pPr fontAlgn="base">
              <a:spcBef>
                <a:spcPct val="0"/>
              </a:spcBef>
              <a:spcAft>
                <a:spcPct val="0"/>
              </a:spcAft>
              <a:defRPr sz="3200">
                <a:solidFill>
                  <a:srgbClr val="959595"/>
                </a:solidFill>
                <a:latin typeface="Source Sans Pro Light" pitchFamily="34" charset="0"/>
              </a:defRPr>
            </a:lvl2pPr>
            <a:lvl3pPr fontAlgn="base">
              <a:spcBef>
                <a:spcPct val="0"/>
              </a:spcBef>
              <a:spcAft>
                <a:spcPct val="0"/>
              </a:spcAft>
              <a:defRPr sz="3200">
                <a:solidFill>
                  <a:srgbClr val="959595"/>
                </a:solidFill>
                <a:latin typeface="Source Sans Pro Light" pitchFamily="34" charset="0"/>
              </a:defRPr>
            </a:lvl3pPr>
            <a:lvl4pPr fontAlgn="base">
              <a:spcBef>
                <a:spcPct val="0"/>
              </a:spcBef>
              <a:spcAft>
                <a:spcPct val="0"/>
              </a:spcAft>
              <a:defRPr sz="3200">
                <a:solidFill>
                  <a:srgbClr val="959595"/>
                </a:solidFill>
                <a:latin typeface="Source Sans Pro Light" pitchFamily="34" charset="0"/>
              </a:defRPr>
            </a:lvl4pPr>
            <a:lvl5pPr fontAlgn="base">
              <a:spcBef>
                <a:spcPct val="0"/>
              </a:spcBef>
              <a:spcAft>
                <a:spcPct val="0"/>
              </a:spcAft>
              <a:defRPr sz="3200">
                <a:solidFill>
                  <a:srgbClr val="959595"/>
                </a:solidFill>
                <a:latin typeface="Source Sans Pro Light" pitchFamily="34" charset="0"/>
              </a:defRPr>
            </a:lvl5pPr>
            <a:lvl6pPr marL="457200" fontAlgn="base">
              <a:spcBef>
                <a:spcPct val="0"/>
              </a:spcBef>
              <a:spcAft>
                <a:spcPct val="0"/>
              </a:spcAft>
              <a:defRPr sz="3200">
                <a:solidFill>
                  <a:srgbClr val="959595"/>
                </a:solidFill>
                <a:latin typeface="Source Sans Pro Light" pitchFamily="34" charset="0"/>
              </a:defRPr>
            </a:lvl6pPr>
            <a:lvl7pPr marL="914400" fontAlgn="base">
              <a:spcBef>
                <a:spcPct val="0"/>
              </a:spcBef>
              <a:spcAft>
                <a:spcPct val="0"/>
              </a:spcAft>
              <a:defRPr sz="3200">
                <a:solidFill>
                  <a:srgbClr val="959595"/>
                </a:solidFill>
                <a:latin typeface="Source Sans Pro Light" pitchFamily="34" charset="0"/>
              </a:defRPr>
            </a:lvl7pPr>
            <a:lvl8pPr marL="1371600" fontAlgn="base">
              <a:spcBef>
                <a:spcPct val="0"/>
              </a:spcBef>
              <a:spcAft>
                <a:spcPct val="0"/>
              </a:spcAft>
              <a:defRPr sz="3200">
                <a:solidFill>
                  <a:srgbClr val="959595"/>
                </a:solidFill>
                <a:latin typeface="Source Sans Pro Light" pitchFamily="34" charset="0"/>
              </a:defRPr>
            </a:lvl8pPr>
            <a:lvl9pPr marL="1828800" fontAlgn="base">
              <a:spcBef>
                <a:spcPct val="0"/>
              </a:spcBef>
              <a:spcAft>
                <a:spcPct val="0"/>
              </a:spcAft>
              <a:defRPr sz="3200">
                <a:solidFill>
                  <a:srgbClr val="959595"/>
                </a:solidFill>
                <a:latin typeface="Source Sans Pro Light" pitchFamily="34" charset="0"/>
              </a:defRPr>
            </a:lvl9pPr>
          </a:lstStyle>
          <a:p>
            <a:pPr algn="just"/>
            <a:r>
              <a:rPr lang="en-US" b="1" cap="none" spc="50" dirty="0">
                <a:ln w="13500">
                  <a:solidFill>
                    <a:schemeClr val="accent1">
                      <a:shade val="2500"/>
                      <a:alpha val="6500"/>
                    </a:schemeClr>
                  </a:solidFill>
                  <a:prstDash val="solid"/>
                </a:ln>
                <a:solidFill>
                  <a:schemeClr val="accent4">
                    <a:lumMod val="75000"/>
                    <a:alpha val="95000"/>
                  </a:schemeClr>
                </a:solidFill>
                <a:effectLst>
                  <a:outerShdw blurRad="38100" dist="38100" dir="2700000" algn="tl">
                    <a:srgbClr val="000000">
                      <a:alpha val="43137"/>
                    </a:srgbClr>
                  </a:outerShdw>
                </a:effectLst>
                <a:latin typeface="Arial Black" pitchFamily="34" charset="0"/>
              </a:rPr>
              <a:t>COLOQUIO</a:t>
            </a:r>
          </a:p>
          <a:p>
            <a:pPr algn="just"/>
            <a:r>
              <a:rPr lang="en-US" sz="1800" b="1" cap="none" spc="50" dirty="0">
                <a:ln w="13500">
                  <a:solidFill>
                    <a:schemeClr val="accent1">
                      <a:shade val="2500"/>
                      <a:alpha val="6500"/>
                    </a:schemeClr>
                  </a:solidFill>
                  <a:prstDash val="solid"/>
                </a:ln>
                <a:solidFill>
                  <a:schemeClr val="accent4">
                    <a:lumMod val="75000"/>
                    <a:alpha val="95000"/>
                  </a:schemeClr>
                </a:solidFill>
                <a:effectLst>
                  <a:outerShdw blurRad="38100" dist="38100" dir="2700000" algn="tl">
                    <a:srgbClr val="000000">
                      <a:alpha val="43137"/>
                    </a:srgbClr>
                  </a:outerShdw>
                </a:effectLst>
              </a:rPr>
              <a:t>MAESTRÍA EN GESTIÓN INTEGRAL DE RIESGOS Y PROTECCIÓN CIVIL</a:t>
            </a:r>
          </a:p>
        </p:txBody>
      </p:sp>
      <p:sp>
        <p:nvSpPr>
          <p:cNvPr id="6" name="Rectángulo 5">
            <a:extLst>
              <a:ext uri="{FF2B5EF4-FFF2-40B4-BE49-F238E27FC236}">
                <a16:creationId xmlns:a16="http://schemas.microsoft.com/office/drawing/2014/main" xmlns="" id="{A5501D6A-F3EB-4B2B-8F36-EBF5D7ECD17E}"/>
              </a:ext>
            </a:extLst>
          </p:cNvPr>
          <p:cNvSpPr/>
          <p:nvPr/>
        </p:nvSpPr>
        <p:spPr>
          <a:xfrm>
            <a:off x="395536" y="2492896"/>
            <a:ext cx="8019764" cy="2677656"/>
          </a:xfrm>
          <a:prstGeom prst="rect">
            <a:avLst/>
          </a:prstGeom>
        </p:spPr>
        <p:txBody>
          <a:bodyPr wrap="square">
            <a:spAutoFit/>
          </a:bodyPr>
          <a:lstStyle/>
          <a:p>
            <a:pPr algn="ctr"/>
            <a:r>
              <a:rPr lang="es-MX" sz="2400" b="1" dirty="0">
                <a:latin typeface="Arial" panose="020B0604020202020204" pitchFamily="34" charset="0"/>
                <a:cs typeface="Arial" panose="020B0604020202020204" pitchFamily="34" charset="0"/>
              </a:rPr>
              <a:t>Es crear un programa de educacional acerca de la</a:t>
            </a:r>
          </a:p>
          <a:p>
            <a:pPr algn="ctr"/>
            <a:endParaRPr lang="es-MX" sz="2400" b="1" dirty="0">
              <a:latin typeface="Arial" panose="020B0604020202020204" pitchFamily="34" charset="0"/>
              <a:cs typeface="Arial" panose="020B0604020202020204" pitchFamily="34" charset="0"/>
            </a:endParaRPr>
          </a:p>
          <a:p>
            <a:pPr algn="ctr"/>
            <a:r>
              <a:rPr lang="es-MX" sz="2400" b="1" dirty="0">
                <a:latin typeface="Arial" panose="020B0604020202020204" pitchFamily="34" charset="0"/>
                <a:cs typeface="Arial" panose="020B0604020202020204" pitchFamily="34" charset="0"/>
              </a:rPr>
              <a:t> Identificación de los Riesgos, la Previsión, la </a:t>
            </a:r>
          </a:p>
          <a:p>
            <a:pPr algn="ctr"/>
            <a:endParaRPr lang="es-MX" sz="2400" b="1" dirty="0">
              <a:latin typeface="Arial" panose="020B0604020202020204" pitchFamily="34" charset="0"/>
              <a:cs typeface="Arial" panose="020B0604020202020204" pitchFamily="34" charset="0"/>
            </a:endParaRPr>
          </a:p>
          <a:p>
            <a:pPr algn="ctr"/>
            <a:r>
              <a:rPr lang="es-MX" sz="2400" b="1" dirty="0">
                <a:latin typeface="Arial" panose="020B0604020202020204" pitchFamily="34" charset="0"/>
                <a:cs typeface="Arial" panose="020B0604020202020204" pitchFamily="34" charset="0"/>
              </a:rPr>
              <a:t>Prevención ante el Riesgo de Desastre y </a:t>
            </a:r>
          </a:p>
          <a:p>
            <a:pPr algn="ctr"/>
            <a:endParaRPr lang="es-MX" sz="2400" b="1" dirty="0">
              <a:latin typeface="Arial" panose="020B0604020202020204" pitchFamily="34" charset="0"/>
              <a:cs typeface="Arial" panose="020B0604020202020204" pitchFamily="34" charset="0"/>
            </a:endParaRPr>
          </a:p>
          <a:p>
            <a:pPr algn="ctr"/>
            <a:r>
              <a:rPr lang="es-MX" sz="2400" b="1" dirty="0">
                <a:latin typeface="Arial" panose="020B0604020202020204" pitchFamily="34" charset="0"/>
                <a:cs typeface="Arial" panose="020B0604020202020204" pitchFamily="34" charset="0"/>
              </a:rPr>
              <a:t>la Autoprotección. </a:t>
            </a:r>
          </a:p>
        </p:txBody>
      </p:sp>
    </p:spTree>
    <p:extLst>
      <p:ext uri="{BB962C8B-B14F-4D97-AF65-F5344CB8AC3E}">
        <p14:creationId xmlns:p14="http://schemas.microsoft.com/office/powerpoint/2010/main" val="64181711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0 Forma libre"/>
          <p:cNvSpPr/>
          <p:nvPr/>
        </p:nvSpPr>
        <p:spPr>
          <a:xfrm rot="5400000">
            <a:off x="3975151" y="-3972094"/>
            <a:ext cx="1202473" cy="9135224"/>
          </a:xfrm>
          <a:custGeom>
            <a:avLst/>
            <a:gdLst>
              <a:gd name="connsiteX0" fmla="*/ 0 w 4248150"/>
              <a:gd name="connsiteY0" fmla="*/ 0 h 6858000"/>
              <a:gd name="connsiteX1" fmla="*/ 2847975 w 4248150"/>
              <a:gd name="connsiteY1" fmla="*/ 0 h 6858000"/>
              <a:gd name="connsiteX2" fmla="*/ 4248150 w 4248150"/>
              <a:gd name="connsiteY2" fmla="*/ 2457450 h 6858000"/>
              <a:gd name="connsiteX3" fmla="*/ 2819400 w 4248150"/>
              <a:gd name="connsiteY3" fmla="*/ 6858000 h 6858000"/>
              <a:gd name="connsiteX4" fmla="*/ 0 w 4248150"/>
              <a:gd name="connsiteY4" fmla="*/ 6858000 h 6858000"/>
              <a:gd name="connsiteX5" fmla="*/ 0 w 4248150"/>
              <a:gd name="connsiteY5" fmla="*/ 0 h 6858000"/>
              <a:gd name="connsiteX0" fmla="*/ 1238250 w 4248150"/>
              <a:gd name="connsiteY0" fmla="*/ 85725 h 6858000"/>
              <a:gd name="connsiteX1" fmla="*/ 2847975 w 4248150"/>
              <a:gd name="connsiteY1" fmla="*/ 0 h 6858000"/>
              <a:gd name="connsiteX2" fmla="*/ 4248150 w 4248150"/>
              <a:gd name="connsiteY2" fmla="*/ 2457450 h 6858000"/>
              <a:gd name="connsiteX3" fmla="*/ 2819400 w 4248150"/>
              <a:gd name="connsiteY3" fmla="*/ 6858000 h 6858000"/>
              <a:gd name="connsiteX4" fmla="*/ 0 w 4248150"/>
              <a:gd name="connsiteY4" fmla="*/ 6858000 h 6858000"/>
              <a:gd name="connsiteX5" fmla="*/ 1238250 w 4248150"/>
              <a:gd name="connsiteY5" fmla="*/ 85725 h 6858000"/>
              <a:gd name="connsiteX0" fmla="*/ 895350 w 4248150"/>
              <a:gd name="connsiteY0" fmla="*/ 0 h 6858000"/>
              <a:gd name="connsiteX1" fmla="*/ 2847975 w 4248150"/>
              <a:gd name="connsiteY1" fmla="*/ 0 h 6858000"/>
              <a:gd name="connsiteX2" fmla="*/ 4248150 w 4248150"/>
              <a:gd name="connsiteY2" fmla="*/ 2457450 h 6858000"/>
              <a:gd name="connsiteX3" fmla="*/ 2819400 w 4248150"/>
              <a:gd name="connsiteY3" fmla="*/ 6858000 h 6858000"/>
              <a:gd name="connsiteX4" fmla="*/ 0 w 4248150"/>
              <a:gd name="connsiteY4" fmla="*/ 6858000 h 6858000"/>
              <a:gd name="connsiteX5" fmla="*/ 895350 w 4248150"/>
              <a:gd name="connsiteY5" fmla="*/ 0 h 6858000"/>
              <a:gd name="connsiteX0" fmla="*/ 1276350 w 4248150"/>
              <a:gd name="connsiteY0" fmla="*/ 266700 h 6858000"/>
              <a:gd name="connsiteX1" fmla="*/ 2847975 w 4248150"/>
              <a:gd name="connsiteY1" fmla="*/ 0 h 6858000"/>
              <a:gd name="connsiteX2" fmla="*/ 4248150 w 4248150"/>
              <a:gd name="connsiteY2" fmla="*/ 2457450 h 6858000"/>
              <a:gd name="connsiteX3" fmla="*/ 2819400 w 4248150"/>
              <a:gd name="connsiteY3" fmla="*/ 6858000 h 6858000"/>
              <a:gd name="connsiteX4" fmla="*/ 0 w 4248150"/>
              <a:gd name="connsiteY4" fmla="*/ 6858000 h 6858000"/>
              <a:gd name="connsiteX5" fmla="*/ 1276350 w 4248150"/>
              <a:gd name="connsiteY5" fmla="*/ 266700 h 6858000"/>
              <a:gd name="connsiteX0" fmla="*/ 1000125 w 4248150"/>
              <a:gd name="connsiteY0" fmla="*/ 171450 h 6858000"/>
              <a:gd name="connsiteX1" fmla="*/ 2847975 w 4248150"/>
              <a:gd name="connsiteY1" fmla="*/ 0 h 6858000"/>
              <a:gd name="connsiteX2" fmla="*/ 4248150 w 4248150"/>
              <a:gd name="connsiteY2" fmla="*/ 2457450 h 6858000"/>
              <a:gd name="connsiteX3" fmla="*/ 2819400 w 4248150"/>
              <a:gd name="connsiteY3" fmla="*/ 6858000 h 6858000"/>
              <a:gd name="connsiteX4" fmla="*/ 0 w 4248150"/>
              <a:gd name="connsiteY4" fmla="*/ 6858000 h 6858000"/>
              <a:gd name="connsiteX5" fmla="*/ 1000125 w 4248150"/>
              <a:gd name="connsiteY5" fmla="*/ 171450 h 6858000"/>
              <a:gd name="connsiteX0" fmla="*/ 895350 w 4248150"/>
              <a:gd name="connsiteY0" fmla="*/ 9525 h 6858000"/>
              <a:gd name="connsiteX1" fmla="*/ 2847975 w 4248150"/>
              <a:gd name="connsiteY1" fmla="*/ 0 h 6858000"/>
              <a:gd name="connsiteX2" fmla="*/ 4248150 w 4248150"/>
              <a:gd name="connsiteY2" fmla="*/ 2457450 h 6858000"/>
              <a:gd name="connsiteX3" fmla="*/ 2819400 w 4248150"/>
              <a:gd name="connsiteY3" fmla="*/ 6858000 h 6858000"/>
              <a:gd name="connsiteX4" fmla="*/ 0 w 4248150"/>
              <a:gd name="connsiteY4" fmla="*/ 6858000 h 6858000"/>
              <a:gd name="connsiteX5" fmla="*/ 895350 w 4248150"/>
              <a:gd name="connsiteY5" fmla="*/ 9525 h 6858000"/>
              <a:gd name="connsiteX0" fmla="*/ 0 w 3352800"/>
              <a:gd name="connsiteY0" fmla="*/ 9525 h 6896100"/>
              <a:gd name="connsiteX1" fmla="*/ 1952625 w 3352800"/>
              <a:gd name="connsiteY1" fmla="*/ 0 h 6896100"/>
              <a:gd name="connsiteX2" fmla="*/ 3352800 w 3352800"/>
              <a:gd name="connsiteY2" fmla="*/ 2457450 h 6896100"/>
              <a:gd name="connsiteX3" fmla="*/ 1924050 w 3352800"/>
              <a:gd name="connsiteY3" fmla="*/ 6858000 h 6896100"/>
              <a:gd name="connsiteX4" fmla="*/ 114300 w 3352800"/>
              <a:gd name="connsiteY4" fmla="*/ 6896100 h 6896100"/>
              <a:gd name="connsiteX5" fmla="*/ 0 w 3352800"/>
              <a:gd name="connsiteY5" fmla="*/ 9525 h 6896100"/>
              <a:gd name="connsiteX0" fmla="*/ 0 w 3352800"/>
              <a:gd name="connsiteY0" fmla="*/ 9525 h 6896100"/>
              <a:gd name="connsiteX1" fmla="*/ 1952625 w 3352800"/>
              <a:gd name="connsiteY1" fmla="*/ 0 h 6896100"/>
              <a:gd name="connsiteX2" fmla="*/ 3352800 w 3352800"/>
              <a:gd name="connsiteY2" fmla="*/ 2457450 h 6896100"/>
              <a:gd name="connsiteX3" fmla="*/ 1924050 w 3352800"/>
              <a:gd name="connsiteY3" fmla="*/ 6858000 h 6896100"/>
              <a:gd name="connsiteX4" fmla="*/ 9525 w 3352800"/>
              <a:gd name="connsiteY4" fmla="*/ 6896100 h 6896100"/>
              <a:gd name="connsiteX5" fmla="*/ 0 w 3352800"/>
              <a:gd name="connsiteY5" fmla="*/ 9525 h 6896100"/>
              <a:gd name="connsiteX0" fmla="*/ 0 w 3371849"/>
              <a:gd name="connsiteY0" fmla="*/ 9525 h 6896100"/>
              <a:gd name="connsiteX1" fmla="*/ 1952625 w 3371849"/>
              <a:gd name="connsiteY1" fmla="*/ 0 h 6896100"/>
              <a:gd name="connsiteX2" fmla="*/ 3371849 w 3371849"/>
              <a:gd name="connsiteY2" fmla="*/ 2143125 h 6896100"/>
              <a:gd name="connsiteX3" fmla="*/ 1924050 w 3371849"/>
              <a:gd name="connsiteY3" fmla="*/ 6858000 h 6896100"/>
              <a:gd name="connsiteX4" fmla="*/ 9525 w 3371849"/>
              <a:gd name="connsiteY4" fmla="*/ 6896100 h 6896100"/>
              <a:gd name="connsiteX5" fmla="*/ 0 w 3371849"/>
              <a:gd name="connsiteY5" fmla="*/ 9525 h 6896100"/>
              <a:gd name="connsiteX0" fmla="*/ 0 w 3400423"/>
              <a:gd name="connsiteY0" fmla="*/ 9525 h 6896100"/>
              <a:gd name="connsiteX1" fmla="*/ 1952625 w 3400423"/>
              <a:gd name="connsiteY1" fmla="*/ 0 h 6896100"/>
              <a:gd name="connsiteX2" fmla="*/ 3400423 w 3400423"/>
              <a:gd name="connsiteY2" fmla="*/ 2371725 h 6896100"/>
              <a:gd name="connsiteX3" fmla="*/ 1924050 w 3400423"/>
              <a:gd name="connsiteY3" fmla="*/ 6858000 h 6896100"/>
              <a:gd name="connsiteX4" fmla="*/ 9525 w 3400423"/>
              <a:gd name="connsiteY4" fmla="*/ 6896100 h 6896100"/>
              <a:gd name="connsiteX5" fmla="*/ 0 w 3400423"/>
              <a:gd name="connsiteY5" fmla="*/ 9525 h 6896100"/>
              <a:gd name="connsiteX0" fmla="*/ 0 w 3054433"/>
              <a:gd name="connsiteY0" fmla="*/ 9525 h 6896100"/>
              <a:gd name="connsiteX1" fmla="*/ 1952625 w 3054433"/>
              <a:gd name="connsiteY1" fmla="*/ 0 h 6896100"/>
              <a:gd name="connsiteX2" fmla="*/ 3054433 w 3054433"/>
              <a:gd name="connsiteY2" fmla="*/ 1753887 h 6896100"/>
              <a:gd name="connsiteX3" fmla="*/ 1924050 w 3054433"/>
              <a:gd name="connsiteY3" fmla="*/ 6858000 h 6896100"/>
              <a:gd name="connsiteX4" fmla="*/ 9525 w 3054433"/>
              <a:gd name="connsiteY4" fmla="*/ 6896100 h 6896100"/>
              <a:gd name="connsiteX5" fmla="*/ 0 w 3054433"/>
              <a:gd name="connsiteY5" fmla="*/ 9525 h 6896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54433" h="6896100">
                <a:moveTo>
                  <a:pt x="0" y="9525"/>
                </a:moveTo>
                <a:lnTo>
                  <a:pt x="1952625" y="0"/>
                </a:lnTo>
                <a:lnTo>
                  <a:pt x="3054433" y="1753887"/>
                </a:lnTo>
                <a:lnTo>
                  <a:pt x="1924050" y="6858000"/>
                </a:lnTo>
                <a:lnTo>
                  <a:pt x="9525" y="6896100"/>
                </a:lnTo>
                <a:lnTo>
                  <a:pt x="0" y="9525"/>
                </a:lnTo>
                <a:close/>
              </a:path>
            </a:pathLst>
          </a:custGeom>
          <a:gradFill flip="none" rotWithShape="1">
            <a:gsLst>
              <a:gs pos="44000">
                <a:schemeClr val="bg1">
                  <a:lumMod val="95000"/>
                  <a:alpha val="40000"/>
                </a:schemeClr>
              </a:gs>
              <a:gs pos="75000">
                <a:schemeClr val="bg1">
                  <a:lumMod val="85000"/>
                </a:schemeClr>
              </a:gs>
              <a:gs pos="92000">
                <a:schemeClr val="bg1">
                  <a:shade val="100000"/>
                  <a:satMod val="115000"/>
                </a:schemeClr>
              </a:gs>
            </a:gsLst>
            <a:path path="circle">
              <a:fillToRect l="100000" t="100000"/>
            </a:path>
            <a:tileRect r="-100000" b="-100000"/>
          </a:gra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3"/>
          </a:lnRef>
          <a:fillRef idx="1003">
            <a:schemeClr val="lt1"/>
          </a:fillRef>
          <a:effectRef idx="1">
            <a:schemeClr val="accent3"/>
          </a:effectRef>
          <a:fontRef idx="minor">
            <a:schemeClr val="dk1"/>
          </a:fontRef>
        </p:style>
        <p:txBody>
          <a:bodyPr anchor="ctr"/>
          <a:lstStyle/>
          <a:p>
            <a:pPr algn="ctr"/>
            <a:endParaRPr lang="es-MX">
              <a:solidFill>
                <a:schemeClr val="lt1"/>
              </a:solidFill>
            </a:endParaRPr>
          </a:p>
        </p:txBody>
      </p:sp>
      <p:sp>
        <p:nvSpPr>
          <p:cNvPr id="2" name="Título 1"/>
          <p:cNvSpPr txBox="1">
            <a:spLocks/>
          </p:cNvSpPr>
          <p:nvPr/>
        </p:nvSpPr>
        <p:spPr>
          <a:xfrm>
            <a:off x="827584" y="1173088"/>
            <a:ext cx="7200800" cy="527720"/>
          </a:xfrm>
          <a:prstGeom prst="rect">
            <a:avLst/>
          </a:prstGeom>
        </p:spPr>
        <p:txBody>
          <a:bodyPr>
            <a:normAutofit fontScale="7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MX" b="1" dirty="0">
                <a:latin typeface="Arial" panose="020B0604020202020204" pitchFamily="34" charset="0"/>
                <a:cs typeface="Arial" panose="020B0604020202020204" pitchFamily="34" charset="0"/>
              </a:rPr>
              <a:t>Objetivos Particulares</a:t>
            </a:r>
          </a:p>
        </p:txBody>
      </p:sp>
      <p:sp>
        <p:nvSpPr>
          <p:cNvPr id="7" name="Title 13"/>
          <p:cNvSpPr txBox="1">
            <a:spLocks/>
          </p:cNvSpPr>
          <p:nvPr/>
        </p:nvSpPr>
        <p:spPr>
          <a:xfrm>
            <a:off x="8775" y="-22447"/>
            <a:ext cx="4707241" cy="1077218"/>
          </a:xfrm>
          <a:prstGeom prst="rect">
            <a:avLst/>
          </a:prstGeom>
          <a:noFill/>
          <a:ln>
            <a:noFill/>
          </a:ln>
        </p:spPr>
        <p:txBody>
          <a:bodyPr vert="horz" wrap="square" lIns="91440" tIns="45720" rIns="91440" bIns="45720" numCol="1" anchor="ctr" anchorCtr="0" compatLnSpc="1">
            <a:prstTxWarp prst="textNoShape">
              <a:avLst/>
            </a:prstTxWarp>
            <a:spAutoFit/>
          </a:bodyPr>
          <a:lstStyle>
            <a:defPPr>
              <a:defRPr lang="es-VE"/>
            </a:defPPr>
            <a:lvl1pPr algn="r" fontAlgn="base">
              <a:spcBef>
                <a:spcPct val="0"/>
              </a:spcBef>
              <a:spcAft>
                <a:spcPct val="0"/>
              </a:spcAft>
              <a:defRPr sz="2800">
                <a:solidFill>
                  <a:srgbClr val="02801A"/>
                </a:solidFill>
                <a:latin typeface="Arial" pitchFamily="34" charset="0"/>
                <a:ea typeface="+mj-ea"/>
                <a:cs typeface="Arial" pitchFamily="34" charset="0"/>
              </a:defRPr>
            </a:lvl1pPr>
            <a:lvl2pPr fontAlgn="base">
              <a:spcBef>
                <a:spcPct val="0"/>
              </a:spcBef>
              <a:spcAft>
                <a:spcPct val="0"/>
              </a:spcAft>
              <a:defRPr sz="3200">
                <a:solidFill>
                  <a:srgbClr val="959595"/>
                </a:solidFill>
                <a:latin typeface="Source Sans Pro Light" pitchFamily="34" charset="0"/>
              </a:defRPr>
            </a:lvl2pPr>
            <a:lvl3pPr fontAlgn="base">
              <a:spcBef>
                <a:spcPct val="0"/>
              </a:spcBef>
              <a:spcAft>
                <a:spcPct val="0"/>
              </a:spcAft>
              <a:defRPr sz="3200">
                <a:solidFill>
                  <a:srgbClr val="959595"/>
                </a:solidFill>
                <a:latin typeface="Source Sans Pro Light" pitchFamily="34" charset="0"/>
              </a:defRPr>
            </a:lvl3pPr>
            <a:lvl4pPr fontAlgn="base">
              <a:spcBef>
                <a:spcPct val="0"/>
              </a:spcBef>
              <a:spcAft>
                <a:spcPct val="0"/>
              </a:spcAft>
              <a:defRPr sz="3200">
                <a:solidFill>
                  <a:srgbClr val="959595"/>
                </a:solidFill>
                <a:latin typeface="Source Sans Pro Light" pitchFamily="34" charset="0"/>
              </a:defRPr>
            </a:lvl4pPr>
            <a:lvl5pPr fontAlgn="base">
              <a:spcBef>
                <a:spcPct val="0"/>
              </a:spcBef>
              <a:spcAft>
                <a:spcPct val="0"/>
              </a:spcAft>
              <a:defRPr sz="3200">
                <a:solidFill>
                  <a:srgbClr val="959595"/>
                </a:solidFill>
                <a:latin typeface="Source Sans Pro Light" pitchFamily="34" charset="0"/>
              </a:defRPr>
            </a:lvl5pPr>
            <a:lvl6pPr marL="457200" fontAlgn="base">
              <a:spcBef>
                <a:spcPct val="0"/>
              </a:spcBef>
              <a:spcAft>
                <a:spcPct val="0"/>
              </a:spcAft>
              <a:defRPr sz="3200">
                <a:solidFill>
                  <a:srgbClr val="959595"/>
                </a:solidFill>
                <a:latin typeface="Source Sans Pro Light" pitchFamily="34" charset="0"/>
              </a:defRPr>
            </a:lvl6pPr>
            <a:lvl7pPr marL="914400" fontAlgn="base">
              <a:spcBef>
                <a:spcPct val="0"/>
              </a:spcBef>
              <a:spcAft>
                <a:spcPct val="0"/>
              </a:spcAft>
              <a:defRPr sz="3200">
                <a:solidFill>
                  <a:srgbClr val="959595"/>
                </a:solidFill>
                <a:latin typeface="Source Sans Pro Light" pitchFamily="34" charset="0"/>
              </a:defRPr>
            </a:lvl7pPr>
            <a:lvl8pPr marL="1371600" fontAlgn="base">
              <a:spcBef>
                <a:spcPct val="0"/>
              </a:spcBef>
              <a:spcAft>
                <a:spcPct val="0"/>
              </a:spcAft>
              <a:defRPr sz="3200">
                <a:solidFill>
                  <a:srgbClr val="959595"/>
                </a:solidFill>
                <a:latin typeface="Source Sans Pro Light" pitchFamily="34" charset="0"/>
              </a:defRPr>
            </a:lvl8pPr>
            <a:lvl9pPr marL="1828800" fontAlgn="base">
              <a:spcBef>
                <a:spcPct val="0"/>
              </a:spcBef>
              <a:spcAft>
                <a:spcPct val="0"/>
              </a:spcAft>
              <a:defRPr sz="3200">
                <a:solidFill>
                  <a:srgbClr val="959595"/>
                </a:solidFill>
                <a:latin typeface="Source Sans Pro Light" pitchFamily="34" charset="0"/>
              </a:defRPr>
            </a:lvl9pPr>
          </a:lstStyle>
          <a:p>
            <a:pPr algn="just"/>
            <a:r>
              <a:rPr lang="en-US" b="1" cap="none" spc="50" dirty="0">
                <a:ln w="13500">
                  <a:solidFill>
                    <a:schemeClr val="accent1">
                      <a:shade val="2500"/>
                      <a:alpha val="6500"/>
                    </a:schemeClr>
                  </a:solidFill>
                  <a:prstDash val="solid"/>
                </a:ln>
                <a:solidFill>
                  <a:schemeClr val="accent4">
                    <a:lumMod val="75000"/>
                    <a:alpha val="95000"/>
                  </a:schemeClr>
                </a:solidFill>
                <a:effectLst>
                  <a:outerShdw blurRad="38100" dist="38100" dir="2700000" algn="tl">
                    <a:srgbClr val="000000">
                      <a:alpha val="43137"/>
                    </a:srgbClr>
                  </a:outerShdw>
                </a:effectLst>
                <a:latin typeface="Arial Black" pitchFamily="34" charset="0"/>
              </a:rPr>
              <a:t>COLOQUIO</a:t>
            </a:r>
          </a:p>
          <a:p>
            <a:pPr algn="just"/>
            <a:r>
              <a:rPr lang="en-US" sz="1800" b="1" cap="none" spc="50" dirty="0">
                <a:ln w="13500">
                  <a:solidFill>
                    <a:schemeClr val="accent1">
                      <a:shade val="2500"/>
                      <a:alpha val="6500"/>
                    </a:schemeClr>
                  </a:solidFill>
                  <a:prstDash val="solid"/>
                </a:ln>
                <a:solidFill>
                  <a:schemeClr val="accent4">
                    <a:lumMod val="75000"/>
                    <a:alpha val="95000"/>
                  </a:schemeClr>
                </a:solidFill>
                <a:effectLst>
                  <a:outerShdw blurRad="38100" dist="38100" dir="2700000" algn="tl">
                    <a:srgbClr val="000000">
                      <a:alpha val="43137"/>
                    </a:srgbClr>
                  </a:outerShdw>
                </a:effectLst>
              </a:rPr>
              <a:t>MAESTRÍA EN GESTIÓN INTEGRAL DE RIESGOS Y PROTECCIÓN CIVIL</a:t>
            </a:r>
          </a:p>
        </p:txBody>
      </p:sp>
      <p:sp>
        <p:nvSpPr>
          <p:cNvPr id="6" name="Rectángulo 5">
            <a:extLst>
              <a:ext uri="{FF2B5EF4-FFF2-40B4-BE49-F238E27FC236}">
                <a16:creationId xmlns:a16="http://schemas.microsoft.com/office/drawing/2014/main" xmlns="" id="{BAD4333F-FD65-4BD2-A8CE-3A4AC82AF628}"/>
              </a:ext>
            </a:extLst>
          </p:cNvPr>
          <p:cNvSpPr/>
          <p:nvPr/>
        </p:nvSpPr>
        <p:spPr>
          <a:xfrm>
            <a:off x="431540" y="1835521"/>
            <a:ext cx="8280920" cy="3901837"/>
          </a:xfrm>
          <a:prstGeom prst="rect">
            <a:avLst/>
          </a:prstGeom>
        </p:spPr>
        <p:txBody>
          <a:bodyPr wrap="square">
            <a:spAutoFit/>
          </a:bodyPr>
          <a:lstStyle/>
          <a:p>
            <a:pPr marL="342900" indent="-342900">
              <a:lnSpc>
                <a:spcPct val="150000"/>
              </a:lnSpc>
              <a:buFont typeface="Wingdings" panose="05000000000000000000" pitchFamily="2" charset="2"/>
              <a:buChar char="v"/>
            </a:pPr>
            <a:r>
              <a:rPr lang="es-MX" sz="2400" b="1" dirty="0">
                <a:latin typeface="Arial" panose="020B0604020202020204" pitchFamily="34" charset="0"/>
                <a:cs typeface="Arial" panose="020B0604020202020204" pitchFamily="34" charset="0"/>
              </a:rPr>
              <a:t>Diagnóstico del saber sobre la GIRD Y PC entre los feligreses del TCT</a:t>
            </a:r>
          </a:p>
          <a:p>
            <a:pPr marL="342900" indent="-342900">
              <a:lnSpc>
                <a:spcPct val="150000"/>
              </a:lnSpc>
              <a:buFont typeface="Wingdings" panose="05000000000000000000" pitchFamily="2" charset="2"/>
              <a:buChar char="v"/>
            </a:pPr>
            <a:r>
              <a:rPr lang="es-ES" sz="2400" b="1" dirty="0">
                <a:latin typeface="Arial" panose="020B0604020202020204" pitchFamily="34" charset="0"/>
                <a:cs typeface="Arial" panose="020B0604020202020204" pitchFamily="34" charset="0"/>
              </a:rPr>
              <a:t>Elaborar la sesión Inductivo-Cognoscitiva de la Protección Civil y la GIRD.</a:t>
            </a:r>
          </a:p>
          <a:p>
            <a:pPr marL="342900" indent="-342900">
              <a:lnSpc>
                <a:spcPct val="150000"/>
              </a:lnSpc>
              <a:buFont typeface="Wingdings" panose="05000000000000000000" pitchFamily="2" charset="2"/>
              <a:buChar char="v"/>
            </a:pPr>
            <a:r>
              <a:rPr lang="es-ES" sz="2400" b="1" dirty="0">
                <a:latin typeface="Arial" panose="020B0604020202020204" pitchFamily="34" charset="0"/>
                <a:cs typeface="Arial" panose="020B0604020202020204" pitchFamily="34" charset="0"/>
              </a:rPr>
              <a:t>Elaborar la sesión-taller de la Identificación de los Riesgos de Desastres y/o su proceso de formación</a:t>
            </a:r>
          </a:p>
          <a:p>
            <a:pPr marL="342900" indent="-342900">
              <a:lnSpc>
                <a:spcPct val="150000"/>
              </a:lnSpc>
              <a:buFont typeface="Wingdings" panose="05000000000000000000" pitchFamily="2" charset="2"/>
              <a:buChar char="v"/>
            </a:pPr>
            <a:r>
              <a:rPr lang="es-ES" sz="2400" b="1" dirty="0">
                <a:latin typeface="Arial" panose="020B0604020202020204" pitchFamily="34" charset="0"/>
                <a:cs typeface="Arial" panose="020B0604020202020204" pitchFamily="34" charset="0"/>
              </a:rPr>
              <a:t>Inducción de lo Procedimental de la Autoprotección.</a:t>
            </a:r>
            <a:endParaRPr lang="es-MX" sz="2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162515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0 Forma libre"/>
          <p:cNvSpPr/>
          <p:nvPr/>
        </p:nvSpPr>
        <p:spPr>
          <a:xfrm rot="5400000">
            <a:off x="3975151" y="-3972094"/>
            <a:ext cx="1202473" cy="9135224"/>
          </a:xfrm>
          <a:custGeom>
            <a:avLst/>
            <a:gdLst>
              <a:gd name="connsiteX0" fmla="*/ 0 w 4248150"/>
              <a:gd name="connsiteY0" fmla="*/ 0 h 6858000"/>
              <a:gd name="connsiteX1" fmla="*/ 2847975 w 4248150"/>
              <a:gd name="connsiteY1" fmla="*/ 0 h 6858000"/>
              <a:gd name="connsiteX2" fmla="*/ 4248150 w 4248150"/>
              <a:gd name="connsiteY2" fmla="*/ 2457450 h 6858000"/>
              <a:gd name="connsiteX3" fmla="*/ 2819400 w 4248150"/>
              <a:gd name="connsiteY3" fmla="*/ 6858000 h 6858000"/>
              <a:gd name="connsiteX4" fmla="*/ 0 w 4248150"/>
              <a:gd name="connsiteY4" fmla="*/ 6858000 h 6858000"/>
              <a:gd name="connsiteX5" fmla="*/ 0 w 4248150"/>
              <a:gd name="connsiteY5" fmla="*/ 0 h 6858000"/>
              <a:gd name="connsiteX0" fmla="*/ 1238250 w 4248150"/>
              <a:gd name="connsiteY0" fmla="*/ 85725 h 6858000"/>
              <a:gd name="connsiteX1" fmla="*/ 2847975 w 4248150"/>
              <a:gd name="connsiteY1" fmla="*/ 0 h 6858000"/>
              <a:gd name="connsiteX2" fmla="*/ 4248150 w 4248150"/>
              <a:gd name="connsiteY2" fmla="*/ 2457450 h 6858000"/>
              <a:gd name="connsiteX3" fmla="*/ 2819400 w 4248150"/>
              <a:gd name="connsiteY3" fmla="*/ 6858000 h 6858000"/>
              <a:gd name="connsiteX4" fmla="*/ 0 w 4248150"/>
              <a:gd name="connsiteY4" fmla="*/ 6858000 h 6858000"/>
              <a:gd name="connsiteX5" fmla="*/ 1238250 w 4248150"/>
              <a:gd name="connsiteY5" fmla="*/ 85725 h 6858000"/>
              <a:gd name="connsiteX0" fmla="*/ 895350 w 4248150"/>
              <a:gd name="connsiteY0" fmla="*/ 0 h 6858000"/>
              <a:gd name="connsiteX1" fmla="*/ 2847975 w 4248150"/>
              <a:gd name="connsiteY1" fmla="*/ 0 h 6858000"/>
              <a:gd name="connsiteX2" fmla="*/ 4248150 w 4248150"/>
              <a:gd name="connsiteY2" fmla="*/ 2457450 h 6858000"/>
              <a:gd name="connsiteX3" fmla="*/ 2819400 w 4248150"/>
              <a:gd name="connsiteY3" fmla="*/ 6858000 h 6858000"/>
              <a:gd name="connsiteX4" fmla="*/ 0 w 4248150"/>
              <a:gd name="connsiteY4" fmla="*/ 6858000 h 6858000"/>
              <a:gd name="connsiteX5" fmla="*/ 895350 w 4248150"/>
              <a:gd name="connsiteY5" fmla="*/ 0 h 6858000"/>
              <a:gd name="connsiteX0" fmla="*/ 1276350 w 4248150"/>
              <a:gd name="connsiteY0" fmla="*/ 266700 h 6858000"/>
              <a:gd name="connsiteX1" fmla="*/ 2847975 w 4248150"/>
              <a:gd name="connsiteY1" fmla="*/ 0 h 6858000"/>
              <a:gd name="connsiteX2" fmla="*/ 4248150 w 4248150"/>
              <a:gd name="connsiteY2" fmla="*/ 2457450 h 6858000"/>
              <a:gd name="connsiteX3" fmla="*/ 2819400 w 4248150"/>
              <a:gd name="connsiteY3" fmla="*/ 6858000 h 6858000"/>
              <a:gd name="connsiteX4" fmla="*/ 0 w 4248150"/>
              <a:gd name="connsiteY4" fmla="*/ 6858000 h 6858000"/>
              <a:gd name="connsiteX5" fmla="*/ 1276350 w 4248150"/>
              <a:gd name="connsiteY5" fmla="*/ 266700 h 6858000"/>
              <a:gd name="connsiteX0" fmla="*/ 1000125 w 4248150"/>
              <a:gd name="connsiteY0" fmla="*/ 171450 h 6858000"/>
              <a:gd name="connsiteX1" fmla="*/ 2847975 w 4248150"/>
              <a:gd name="connsiteY1" fmla="*/ 0 h 6858000"/>
              <a:gd name="connsiteX2" fmla="*/ 4248150 w 4248150"/>
              <a:gd name="connsiteY2" fmla="*/ 2457450 h 6858000"/>
              <a:gd name="connsiteX3" fmla="*/ 2819400 w 4248150"/>
              <a:gd name="connsiteY3" fmla="*/ 6858000 h 6858000"/>
              <a:gd name="connsiteX4" fmla="*/ 0 w 4248150"/>
              <a:gd name="connsiteY4" fmla="*/ 6858000 h 6858000"/>
              <a:gd name="connsiteX5" fmla="*/ 1000125 w 4248150"/>
              <a:gd name="connsiteY5" fmla="*/ 171450 h 6858000"/>
              <a:gd name="connsiteX0" fmla="*/ 895350 w 4248150"/>
              <a:gd name="connsiteY0" fmla="*/ 9525 h 6858000"/>
              <a:gd name="connsiteX1" fmla="*/ 2847975 w 4248150"/>
              <a:gd name="connsiteY1" fmla="*/ 0 h 6858000"/>
              <a:gd name="connsiteX2" fmla="*/ 4248150 w 4248150"/>
              <a:gd name="connsiteY2" fmla="*/ 2457450 h 6858000"/>
              <a:gd name="connsiteX3" fmla="*/ 2819400 w 4248150"/>
              <a:gd name="connsiteY3" fmla="*/ 6858000 h 6858000"/>
              <a:gd name="connsiteX4" fmla="*/ 0 w 4248150"/>
              <a:gd name="connsiteY4" fmla="*/ 6858000 h 6858000"/>
              <a:gd name="connsiteX5" fmla="*/ 895350 w 4248150"/>
              <a:gd name="connsiteY5" fmla="*/ 9525 h 6858000"/>
              <a:gd name="connsiteX0" fmla="*/ 0 w 3352800"/>
              <a:gd name="connsiteY0" fmla="*/ 9525 h 6896100"/>
              <a:gd name="connsiteX1" fmla="*/ 1952625 w 3352800"/>
              <a:gd name="connsiteY1" fmla="*/ 0 h 6896100"/>
              <a:gd name="connsiteX2" fmla="*/ 3352800 w 3352800"/>
              <a:gd name="connsiteY2" fmla="*/ 2457450 h 6896100"/>
              <a:gd name="connsiteX3" fmla="*/ 1924050 w 3352800"/>
              <a:gd name="connsiteY3" fmla="*/ 6858000 h 6896100"/>
              <a:gd name="connsiteX4" fmla="*/ 114300 w 3352800"/>
              <a:gd name="connsiteY4" fmla="*/ 6896100 h 6896100"/>
              <a:gd name="connsiteX5" fmla="*/ 0 w 3352800"/>
              <a:gd name="connsiteY5" fmla="*/ 9525 h 6896100"/>
              <a:gd name="connsiteX0" fmla="*/ 0 w 3352800"/>
              <a:gd name="connsiteY0" fmla="*/ 9525 h 6896100"/>
              <a:gd name="connsiteX1" fmla="*/ 1952625 w 3352800"/>
              <a:gd name="connsiteY1" fmla="*/ 0 h 6896100"/>
              <a:gd name="connsiteX2" fmla="*/ 3352800 w 3352800"/>
              <a:gd name="connsiteY2" fmla="*/ 2457450 h 6896100"/>
              <a:gd name="connsiteX3" fmla="*/ 1924050 w 3352800"/>
              <a:gd name="connsiteY3" fmla="*/ 6858000 h 6896100"/>
              <a:gd name="connsiteX4" fmla="*/ 9525 w 3352800"/>
              <a:gd name="connsiteY4" fmla="*/ 6896100 h 6896100"/>
              <a:gd name="connsiteX5" fmla="*/ 0 w 3352800"/>
              <a:gd name="connsiteY5" fmla="*/ 9525 h 6896100"/>
              <a:gd name="connsiteX0" fmla="*/ 0 w 3371849"/>
              <a:gd name="connsiteY0" fmla="*/ 9525 h 6896100"/>
              <a:gd name="connsiteX1" fmla="*/ 1952625 w 3371849"/>
              <a:gd name="connsiteY1" fmla="*/ 0 h 6896100"/>
              <a:gd name="connsiteX2" fmla="*/ 3371849 w 3371849"/>
              <a:gd name="connsiteY2" fmla="*/ 2143125 h 6896100"/>
              <a:gd name="connsiteX3" fmla="*/ 1924050 w 3371849"/>
              <a:gd name="connsiteY3" fmla="*/ 6858000 h 6896100"/>
              <a:gd name="connsiteX4" fmla="*/ 9525 w 3371849"/>
              <a:gd name="connsiteY4" fmla="*/ 6896100 h 6896100"/>
              <a:gd name="connsiteX5" fmla="*/ 0 w 3371849"/>
              <a:gd name="connsiteY5" fmla="*/ 9525 h 6896100"/>
              <a:gd name="connsiteX0" fmla="*/ 0 w 3400423"/>
              <a:gd name="connsiteY0" fmla="*/ 9525 h 6896100"/>
              <a:gd name="connsiteX1" fmla="*/ 1952625 w 3400423"/>
              <a:gd name="connsiteY1" fmla="*/ 0 h 6896100"/>
              <a:gd name="connsiteX2" fmla="*/ 3400423 w 3400423"/>
              <a:gd name="connsiteY2" fmla="*/ 2371725 h 6896100"/>
              <a:gd name="connsiteX3" fmla="*/ 1924050 w 3400423"/>
              <a:gd name="connsiteY3" fmla="*/ 6858000 h 6896100"/>
              <a:gd name="connsiteX4" fmla="*/ 9525 w 3400423"/>
              <a:gd name="connsiteY4" fmla="*/ 6896100 h 6896100"/>
              <a:gd name="connsiteX5" fmla="*/ 0 w 3400423"/>
              <a:gd name="connsiteY5" fmla="*/ 9525 h 6896100"/>
              <a:gd name="connsiteX0" fmla="*/ 0 w 3054433"/>
              <a:gd name="connsiteY0" fmla="*/ 9525 h 6896100"/>
              <a:gd name="connsiteX1" fmla="*/ 1952625 w 3054433"/>
              <a:gd name="connsiteY1" fmla="*/ 0 h 6896100"/>
              <a:gd name="connsiteX2" fmla="*/ 3054433 w 3054433"/>
              <a:gd name="connsiteY2" fmla="*/ 1753887 h 6896100"/>
              <a:gd name="connsiteX3" fmla="*/ 1924050 w 3054433"/>
              <a:gd name="connsiteY3" fmla="*/ 6858000 h 6896100"/>
              <a:gd name="connsiteX4" fmla="*/ 9525 w 3054433"/>
              <a:gd name="connsiteY4" fmla="*/ 6896100 h 6896100"/>
              <a:gd name="connsiteX5" fmla="*/ 0 w 3054433"/>
              <a:gd name="connsiteY5" fmla="*/ 9525 h 6896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54433" h="6896100">
                <a:moveTo>
                  <a:pt x="0" y="9525"/>
                </a:moveTo>
                <a:lnTo>
                  <a:pt x="1952625" y="0"/>
                </a:lnTo>
                <a:lnTo>
                  <a:pt x="3054433" y="1753887"/>
                </a:lnTo>
                <a:lnTo>
                  <a:pt x="1924050" y="6858000"/>
                </a:lnTo>
                <a:lnTo>
                  <a:pt x="9525" y="6896100"/>
                </a:lnTo>
                <a:lnTo>
                  <a:pt x="0" y="9525"/>
                </a:lnTo>
                <a:close/>
              </a:path>
            </a:pathLst>
          </a:custGeom>
          <a:gradFill flip="none" rotWithShape="1">
            <a:gsLst>
              <a:gs pos="44000">
                <a:schemeClr val="bg1">
                  <a:lumMod val="95000"/>
                  <a:alpha val="40000"/>
                </a:schemeClr>
              </a:gs>
              <a:gs pos="75000">
                <a:schemeClr val="bg1">
                  <a:lumMod val="85000"/>
                </a:schemeClr>
              </a:gs>
              <a:gs pos="92000">
                <a:schemeClr val="bg1">
                  <a:shade val="100000"/>
                  <a:satMod val="115000"/>
                </a:schemeClr>
              </a:gs>
            </a:gsLst>
            <a:path path="circle">
              <a:fillToRect l="100000" t="100000"/>
            </a:path>
            <a:tileRect r="-100000" b="-100000"/>
          </a:gra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3"/>
          </a:lnRef>
          <a:fillRef idx="1003">
            <a:schemeClr val="lt1"/>
          </a:fillRef>
          <a:effectRef idx="1">
            <a:schemeClr val="accent3"/>
          </a:effectRef>
          <a:fontRef idx="minor">
            <a:schemeClr val="dk1"/>
          </a:fontRef>
        </p:style>
        <p:txBody>
          <a:bodyPr anchor="ctr"/>
          <a:lstStyle/>
          <a:p>
            <a:pPr algn="ctr"/>
            <a:endParaRPr lang="es-MX">
              <a:solidFill>
                <a:schemeClr val="lt1"/>
              </a:solidFill>
            </a:endParaRPr>
          </a:p>
        </p:txBody>
      </p:sp>
      <p:sp>
        <p:nvSpPr>
          <p:cNvPr id="2" name="Título 1"/>
          <p:cNvSpPr txBox="1">
            <a:spLocks/>
          </p:cNvSpPr>
          <p:nvPr/>
        </p:nvSpPr>
        <p:spPr>
          <a:xfrm>
            <a:off x="74824" y="1052736"/>
            <a:ext cx="8999986" cy="576064"/>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MX" sz="2400" b="1" dirty="0">
                <a:latin typeface="Arial" panose="020B0604020202020204" pitchFamily="34" charset="0"/>
                <a:cs typeface="Arial" panose="020B0604020202020204" pitchFamily="34" charset="0"/>
              </a:rPr>
              <a:t>Estado del arte como estudio del objeto </a:t>
            </a:r>
          </a:p>
          <a:p>
            <a:r>
              <a:rPr lang="es-MX" sz="2400" b="1" dirty="0">
                <a:latin typeface="Arial" panose="020B0604020202020204" pitchFamily="34" charset="0"/>
                <a:cs typeface="Arial" panose="020B0604020202020204" pitchFamily="34" charset="0"/>
              </a:rPr>
              <a:t>(Marco teórico)</a:t>
            </a:r>
          </a:p>
        </p:txBody>
      </p:sp>
      <p:sp>
        <p:nvSpPr>
          <p:cNvPr id="7" name="Title 13"/>
          <p:cNvSpPr txBox="1">
            <a:spLocks/>
          </p:cNvSpPr>
          <p:nvPr/>
        </p:nvSpPr>
        <p:spPr>
          <a:xfrm>
            <a:off x="8775" y="-22447"/>
            <a:ext cx="4707241" cy="1077218"/>
          </a:xfrm>
          <a:prstGeom prst="rect">
            <a:avLst/>
          </a:prstGeom>
          <a:noFill/>
          <a:ln>
            <a:noFill/>
          </a:ln>
        </p:spPr>
        <p:txBody>
          <a:bodyPr vert="horz" wrap="square" lIns="91440" tIns="45720" rIns="91440" bIns="45720" numCol="1" anchor="ctr" anchorCtr="0" compatLnSpc="1">
            <a:prstTxWarp prst="textNoShape">
              <a:avLst/>
            </a:prstTxWarp>
            <a:spAutoFit/>
          </a:bodyPr>
          <a:lstStyle>
            <a:defPPr>
              <a:defRPr lang="es-VE"/>
            </a:defPPr>
            <a:lvl1pPr algn="r" fontAlgn="base">
              <a:spcBef>
                <a:spcPct val="0"/>
              </a:spcBef>
              <a:spcAft>
                <a:spcPct val="0"/>
              </a:spcAft>
              <a:defRPr sz="2800">
                <a:solidFill>
                  <a:srgbClr val="02801A"/>
                </a:solidFill>
                <a:latin typeface="Arial" pitchFamily="34" charset="0"/>
                <a:ea typeface="+mj-ea"/>
                <a:cs typeface="Arial" pitchFamily="34" charset="0"/>
              </a:defRPr>
            </a:lvl1pPr>
            <a:lvl2pPr fontAlgn="base">
              <a:spcBef>
                <a:spcPct val="0"/>
              </a:spcBef>
              <a:spcAft>
                <a:spcPct val="0"/>
              </a:spcAft>
              <a:defRPr sz="3200">
                <a:solidFill>
                  <a:srgbClr val="959595"/>
                </a:solidFill>
                <a:latin typeface="Source Sans Pro Light" pitchFamily="34" charset="0"/>
              </a:defRPr>
            </a:lvl2pPr>
            <a:lvl3pPr fontAlgn="base">
              <a:spcBef>
                <a:spcPct val="0"/>
              </a:spcBef>
              <a:spcAft>
                <a:spcPct val="0"/>
              </a:spcAft>
              <a:defRPr sz="3200">
                <a:solidFill>
                  <a:srgbClr val="959595"/>
                </a:solidFill>
                <a:latin typeface="Source Sans Pro Light" pitchFamily="34" charset="0"/>
              </a:defRPr>
            </a:lvl3pPr>
            <a:lvl4pPr fontAlgn="base">
              <a:spcBef>
                <a:spcPct val="0"/>
              </a:spcBef>
              <a:spcAft>
                <a:spcPct val="0"/>
              </a:spcAft>
              <a:defRPr sz="3200">
                <a:solidFill>
                  <a:srgbClr val="959595"/>
                </a:solidFill>
                <a:latin typeface="Source Sans Pro Light" pitchFamily="34" charset="0"/>
              </a:defRPr>
            </a:lvl4pPr>
            <a:lvl5pPr fontAlgn="base">
              <a:spcBef>
                <a:spcPct val="0"/>
              </a:spcBef>
              <a:spcAft>
                <a:spcPct val="0"/>
              </a:spcAft>
              <a:defRPr sz="3200">
                <a:solidFill>
                  <a:srgbClr val="959595"/>
                </a:solidFill>
                <a:latin typeface="Source Sans Pro Light" pitchFamily="34" charset="0"/>
              </a:defRPr>
            </a:lvl5pPr>
            <a:lvl6pPr marL="457200" fontAlgn="base">
              <a:spcBef>
                <a:spcPct val="0"/>
              </a:spcBef>
              <a:spcAft>
                <a:spcPct val="0"/>
              </a:spcAft>
              <a:defRPr sz="3200">
                <a:solidFill>
                  <a:srgbClr val="959595"/>
                </a:solidFill>
                <a:latin typeface="Source Sans Pro Light" pitchFamily="34" charset="0"/>
              </a:defRPr>
            </a:lvl6pPr>
            <a:lvl7pPr marL="914400" fontAlgn="base">
              <a:spcBef>
                <a:spcPct val="0"/>
              </a:spcBef>
              <a:spcAft>
                <a:spcPct val="0"/>
              </a:spcAft>
              <a:defRPr sz="3200">
                <a:solidFill>
                  <a:srgbClr val="959595"/>
                </a:solidFill>
                <a:latin typeface="Source Sans Pro Light" pitchFamily="34" charset="0"/>
              </a:defRPr>
            </a:lvl7pPr>
            <a:lvl8pPr marL="1371600" fontAlgn="base">
              <a:spcBef>
                <a:spcPct val="0"/>
              </a:spcBef>
              <a:spcAft>
                <a:spcPct val="0"/>
              </a:spcAft>
              <a:defRPr sz="3200">
                <a:solidFill>
                  <a:srgbClr val="959595"/>
                </a:solidFill>
                <a:latin typeface="Source Sans Pro Light" pitchFamily="34" charset="0"/>
              </a:defRPr>
            </a:lvl8pPr>
            <a:lvl9pPr marL="1828800" fontAlgn="base">
              <a:spcBef>
                <a:spcPct val="0"/>
              </a:spcBef>
              <a:spcAft>
                <a:spcPct val="0"/>
              </a:spcAft>
              <a:defRPr sz="3200">
                <a:solidFill>
                  <a:srgbClr val="959595"/>
                </a:solidFill>
                <a:latin typeface="Source Sans Pro Light" pitchFamily="34" charset="0"/>
              </a:defRPr>
            </a:lvl9pPr>
          </a:lstStyle>
          <a:p>
            <a:pPr algn="just"/>
            <a:r>
              <a:rPr lang="en-US" b="1" cap="none" spc="50" dirty="0">
                <a:ln w="13500">
                  <a:solidFill>
                    <a:schemeClr val="accent1">
                      <a:shade val="2500"/>
                      <a:alpha val="6500"/>
                    </a:schemeClr>
                  </a:solidFill>
                  <a:prstDash val="solid"/>
                </a:ln>
                <a:solidFill>
                  <a:schemeClr val="accent4">
                    <a:lumMod val="75000"/>
                    <a:alpha val="95000"/>
                  </a:schemeClr>
                </a:solidFill>
                <a:effectLst>
                  <a:outerShdw blurRad="38100" dist="38100" dir="2700000" algn="tl">
                    <a:srgbClr val="000000">
                      <a:alpha val="43137"/>
                    </a:srgbClr>
                  </a:outerShdw>
                </a:effectLst>
                <a:latin typeface="Arial Black" pitchFamily="34" charset="0"/>
              </a:rPr>
              <a:t>COLOQUIO</a:t>
            </a:r>
          </a:p>
          <a:p>
            <a:pPr algn="just"/>
            <a:r>
              <a:rPr lang="en-US" sz="1800" b="1" cap="none" spc="50" dirty="0">
                <a:ln w="13500">
                  <a:solidFill>
                    <a:schemeClr val="accent1">
                      <a:shade val="2500"/>
                      <a:alpha val="6500"/>
                    </a:schemeClr>
                  </a:solidFill>
                  <a:prstDash val="solid"/>
                </a:ln>
                <a:solidFill>
                  <a:schemeClr val="accent4">
                    <a:lumMod val="75000"/>
                    <a:alpha val="95000"/>
                  </a:schemeClr>
                </a:solidFill>
                <a:effectLst>
                  <a:outerShdw blurRad="38100" dist="38100" dir="2700000" algn="tl">
                    <a:srgbClr val="000000">
                      <a:alpha val="43137"/>
                    </a:srgbClr>
                  </a:outerShdw>
                </a:effectLst>
              </a:rPr>
              <a:t>MAESTRÍA EN GESTIÓN INTEGRAL DE RIESGOS Y PROTECCIÓN CIVIL</a:t>
            </a:r>
          </a:p>
        </p:txBody>
      </p:sp>
      <p:sp>
        <p:nvSpPr>
          <p:cNvPr id="6" name="Rectángulo 5">
            <a:extLst>
              <a:ext uri="{FF2B5EF4-FFF2-40B4-BE49-F238E27FC236}">
                <a16:creationId xmlns:a16="http://schemas.microsoft.com/office/drawing/2014/main" xmlns="" id="{41D00CD6-24BC-45A0-913A-796A8AC6660D}"/>
              </a:ext>
            </a:extLst>
          </p:cNvPr>
          <p:cNvSpPr/>
          <p:nvPr/>
        </p:nvSpPr>
        <p:spPr>
          <a:xfrm>
            <a:off x="755576" y="1988840"/>
            <a:ext cx="7632848" cy="3448636"/>
          </a:xfrm>
          <a:prstGeom prst="rect">
            <a:avLst/>
          </a:prstGeom>
        </p:spPr>
        <p:txBody>
          <a:bodyPr wrap="square">
            <a:spAutoFit/>
          </a:bodyPr>
          <a:lstStyle/>
          <a:p>
            <a:pPr marL="457200" indent="-457200">
              <a:lnSpc>
                <a:spcPct val="107000"/>
              </a:lnSpc>
              <a:spcAft>
                <a:spcPts val="800"/>
              </a:spcAft>
            </a:pPr>
            <a:r>
              <a:rPr lang="es-ES" sz="1200" dirty="0">
                <a:latin typeface="Calibri" panose="020F0502020204030204" pitchFamily="34" charset="0"/>
                <a:ea typeface="Calibri" panose="020F0502020204030204" pitchFamily="34" charset="0"/>
                <a:cs typeface="Times New Roman" panose="02020603050405020304" pitchFamily="18" charset="0"/>
              </a:rPr>
              <a:t>MINEDU (2015). Lima, Perú. Obtenido de </a:t>
            </a:r>
            <a:r>
              <a:rPr lang="es-ES" sz="1200" dirty="0">
                <a:latin typeface="Calibri" panose="020F0502020204030204" pitchFamily="34" charset="0"/>
                <a:ea typeface="Calibri" panose="020F0502020204030204" pitchFamily="34" charset="0"/>
                <a:cs typeface="Times New Roman" panose="02020603050405020304" pitchFamily="18" charset="0"/>
                <a:hlinkClick r:id="rId3"/>
              </a:rPr>
              <a:t>www.minedu.gob.pe</a:t>
            </a:r>
            <a:r>
              <a:rPr lang="es-ES" sz="1200" dirty="0">
                <a:latin typeface="Calibri" panose="020F0502020204030204" pitchFamily="34" charset="0"/>
                <a:ea typeface="Calibri" panose="020F0502020204030204" pitchFamily="34" charset="0"/>
                <a:cs typeface="Times New Roman" panose="02020603050405020304" pitchFamily="18" charset="0"/>
              </a:rPr>
              <a:t>, </a:t>
            </a:r>
            <a:r>
              <a:rPr lang="es-ES" sz="1200" i="1" dirty="0">
                <a:latin typeface="Calibri" panose="020F0502020204030204" pitchFamily="34" charset="0"/>
                <a:ea typeface="Calibri" panose="020F0502020204030204" pitchFamily="34" charset="0"/>
                <a:cs typeface="Times New Roman" panose="02020603050405020304" pitchFamily="18" charset="0"/>
              </a:rPr>
              <a:t>Guía metodológica para la elaboración participativa del Plan de Gestión del Riesgo de Desastres en Instituciones Educativas.</a:t>
            </a:r>
          </a:p>
          <a:p>
            <a:pPr marL="457200" indent="-457200">
              <a:lnSpc>
                <a:spcPct val="107000"/>
              </a:lnSpc>
              <a:spcAft>
                <a:spcPts val="800"/>
              </a:spcAft>
            </a:pPr>
            <a:r>
              <a:rPr lang="es-ES" sz="1200" dirty="0" err="1">
                <a:latin typeface="Calibri" panose="020F0502020204030204" pitchFamily="34" charset="0"/>
                <a:ea typeface="Calibri" panose="020F0502020204030204" pitchFamily="34" charset="0"/>
                <a:cs typeface="Times New Roman" panose="02020603050405020304" pitchFamily="18" charset="0"/>
              </a:rPr>
              <a:t>Baas</a:t>
            </a:r>
            <a:r>
              <a:rPr lang="es-ES" sz="1200" dirty="0">
                <a:latin typeface="Calibri" panose="020F0502020204030204" pitchFamily="34" charset="0"/>
                <a:ea typeface="Calibri" panose="020F0502020204030204" pitchFamily="34" charset="0"/>
                <a:cs typeface="Times New Roman" panose="02020603050405020304" pitchFamily="18" charset="0"/>
              </a:rPr>
              <a:t> S., </a:t>
            </a:r>
            <a:r>
              <a:rPr lang="es-ES" sz="1200" dirty="0" err="1">
                <a:latin typeface="Calibri" panose="020F0502020204030204" pitchFamily="34" charset="0"/>
                <a:ea typeface="Calibri" panose="020F0502020204030204" pitchFamily="34" charset="0"/>
                <a:cs typeface="Times New Roman" panose="02020603050405020304" pitchFamily="18" charset="0"/>
              </a:rPr>
              <a:t>Selvaraju</a:t>
            </a:r>
            <a:r>
              <a:rPr lang="es-ES" sz="1200" dirty="0">
                <a:latin typeface="Calibri" panose="020F0502020204030204" pitchFamily="34" charset="0"/>
                <a:ea typeface="Calibri" panose="020F0502020204030204" pitchFamily="34" charset="0"/>
                <a:cs typeface="Times New Roman" panose="02020603050405020304" pitchFamily="18" charset="0"/>
              </a:rPr>
              <a:t> R., </a:t>
            </a:r>
            <a:r>
              <a:rPr lang="es-ES" sz="1200" dirty="0" err="1">
                <a:latin typeface="Calibri" panose="020F0502020204030204" pitchFamily="34" charset="0"/>
                <a:ea typeface="Calibri" panose="020F0502020204030204" pitchFamily="34" charset="0"/>
                <a:cs typeface="Times New Roman" panose="02020603050405020304" pitchFamily="18" charset="0"/>
              </a:rPr>
              <a:t>Jennie</a:t>
            </a:r>
            <a:r>
              <a:rPr lang="es-ES" sz="1200" dirty="0">
                <a:latin typeface="Calibri" panose="020F0502020204030204" pitchFamily="34" charset="0"/>
                <a:ea typeface="Calibri" panose="020F0502020204030204" pitchFamily="34" charset="0"/>
                <a:cs typeface="Times New Roman" panose="02020603050405020304" pitchFamily="18" charset="0"/>
              </a:rPr>
              <a:t> D. P., Federica B.,  (2009). </a:t>
            </a:r>
            <a:r>
              <a:rPr lang="es-ES" sz="1200" i="1" dirty="0">
                <a:latin typeface="Calibri" panose="020F0502020204030204" pitchFamily="34" charset="0"/>
                <a:ea typeface="Calibri" panose="020F0502020204030204" pitchFamily="34" charset="0"/>
                <a:cs typeface="Times New Roman" panose="02020603050405020304" pitchFamily="18" charset="0"/>
              </a:rPr>
              <a:t>Análisis de Sistemas d Gestión del Riesgo de Desastres, Una guía</a:t>
            </a:r>
            <a:r>
              <a:rPr lang="es-ES" sz="1200" dirty="0">
                <a:latin typeface="Calibri" panose="020F0502020204030204" pitchFamily="34" charset="0"/>
                <a:ea typeface="Calibri" panose="020F0502020204030204" pitchFamily="34" charset="0"/>
                <a:cs typeface="Times New Roman" panose="02020603050405020304" pitchFamily="18" charset="0"/>
              </a:rPr>
              <a:t>, Organización de las Naciones Unidas para la Agricultura y la Alimentación, División de Medio Ambiente, Cambio Climático y Bioenergía.</a:t>
            </a:r>
          </a:p>
          <a:p>
            <a:pPr marL="457200" indent="-457200">
              <a:lnSpc>
                <a:spcPct val="107000"/>
              </a:lnSpc>
              <a:spcAft>
                <a:spcPts val="800"/>
              </a:spcAft>
            </a:pPr>
            <a:r>
              <a:rPr lang="en-US" sz="1200" dirty="0">
                <a:latin typeface="Calibri" panose="020F0502020204030204" pitchFamily="34" charset="0"/>
                <a:ea typeface="Calibri" panose="020F0502020204030204" pitchFamily="34" charset="0"/>
                <a:cs typeface="Times New Roman" panose="02020603050405020304" pitchFamily="18" charset="0"/>
              </a:rPr>
              <a:t>Alan Lavell, P. D. (</a:t>
            </a:r>
            <a:r>
              <a:rPr lang="en-US" sz="1200" dirty="0" err="1">
                <a:latin typeface="Calibri" panose="020F0502020204030204" pitchFamily="34" charset="0"/>
                <a:ea typeface="Calibri" panose="020F0502020204030204" pitchFamily="34" charset="0"/>
                <a:cs typeface="Times New Roman" panose="02020603050405020304" pitchFamily="18" charset="0"/>
              </a:rPr>
              <a:t>s.f.</a:t>
            </a:r>
            <a:r>
              <a:rPr lang="en-US" sz="1200" dirty="0">
                <a:latin typeface="Calibri" panose="020F0502020204030204" pitchFamily="34" charset="0"/>
                <a:ea typeface="Calibri" panose="020F0502020204030204" pitchFamily="34" charset="0"/>
                <a:cs typeface="Times New Roman" panose="02020603050405020304" pitchFamily="18" charset="0"/>
              </a:rPr>
              <a:t>). </a:t>
            </a:r>
            <a:r>
              <a:rPr lang="es-ES" sz="1200" i="1" dirty="0">
                <a:latin typeface="Calibri" panose="020F0502020204030204" pitchFamily="34" charset="0"/>
                <a:ea typeface="Calibri" panose="020F0502020204030204" pitchFamily="34" charset="0"/>
                <a:cs typeface="Times New Roman" panose="02020603050405020304" pitchFamily="18" charset="0"/>
              </a:rPr>
              <a:t>Sobre la Gestión del Riesgo, Apuntes hacia una definición.</a:t>
            </a:r>
            <a:r>
              <a:rPr lang="es-ES" sz="1200" dirty="0">
                <a:latin typeface="Calibri" panose="020F0502020204030204" pitchFamily="34" charset="0"/>
                <a:ea typeface="Calibri" panose="020F0502020204030204" pitchFamily="34" charset="0"/>
                <a:cs typeface="Times New Roman" panose="02020603050405020304" pitchFamily="18" charset="0"/>
              </a:rPr>
              <a:t> </a:t>
            </a:r>
            <a:endParaRPr lang="es-MX" sz="1200" dirty="0">
              <a:latin typeface="Calibri" panose="020F0502020204030204" pitchFamily="34" charset="0"/>
              <a:ea typeface="Calibri" panose="020F0502020204030204" pitchFamily="34" charset="0"/>
              <a:cs typeface="Times New Roman" panose="02020603050405020304" pitchFamily="18" charset="0"/>
            </a:endParaRPr>
          </a:p>
          <a:p>
            <a:pPr marL="457200" indent="-457200">
              <a:lnSpc>
                <a:spcPct val="107000"/>
              </a:lnSpc>
              <a:spcAft>
                <a:spcPts val="800"/>
              </a:spcAft>
            </a:pPr>
            <a:r>
              <a:rPr lang="es-ES" sz="1200" dirty="0">
                <a:latin typeface="Calibri" panose="020F0502020204030204" pitchFamily="34" charset="0"/>
                <a:ea typeface="Calibri" panose="020F0502020204030204" pitchFamily="34" charset="0"/>
                <a:cs typeface="Times New Roman" panose="02020603050405020304" pitchFamily="18" charset="0"/>
              </a:rPr>
              <a:t>Alcántara-Ayala I., (2018). </a:t>
            </a:r>
            <a:r>
              <a:rPr lang="es-ES" sz="1200" i="1" dirty="0">
                <a:latin typeface="Calibri" panose="020F0502020204030204" pitchFamily="34" charset="0"/>
                <a:ea typeface="Calibri" panose="020F0502020204030204" pitchFamily="34" charset="0"/>
                <a:cs typeface="Times New Roman" panose="02020603050405020304" pitchFamily="18" charset="0"/>
              </a:rPr>
              <a:t>Gestión Integral de Riesgo de Desastres en México: reflexiones, retos y propuestas de transformación de la política pública desde la academia, México. </a:t>
            </a:r>
            <a:r>
              <a:rPr lang="es-ES" sz="1200" dirty="0" err="1">
                <a:latin typeface="Calibri" panose="020F0502020204030204" pitchFamily="34" charset="0"/>
                <a:ea typeface="Calibri" panose="020F0502020204030204" pitchFamily="34" charset="0"/>
                <a:cs typeface="Times New Roman" panose="02020603050405020304" pitchFamily="18" charset="0"/>
              </a:rPr>
              <a:t>DOI</a:t>
            </a:r>
            <a:r>
              <a:rPr lang="es-ES" sz="1200" dirty="0">
                <a:latin typeface="Calibri" panose="020F0502020204030204" pitchFamily="34" charset="0"/>
                <a:ea typeface="Calibri" panose="020F0502020204030204" pitchFamily="34" charset="0"/>
                <a:cs typeface="Times New Roman" panose="02020603050405020304" pitchFamily="18" charset="0"/>
              </a:rPr>
              <a:t> dx.doi.org/10.14350/rig.59784 • ARTÍCULOS Núm. 98 • Abril • 2019</a:t>
            </a:r>
          </a:p>
          <a:p>
            <a:pPr marL="457200" indent="-457200">
              <a:lnSpc>
                <a:spcPct val="107000"/>
              </a:lnSpc>
              <a:spcAft>
                <a:spcPts val="800"/>
              </a:spcAft>
            </a:pPr>
            <a:r>
              <a:rPr lang="es-ES" sz="1200" dirty="0">
                <a:latin typeface="Calibri" panose="020F0502020204030204" pitchFamily="34" charset="0"/>
                <a:ea typeface="Calibri" panose="020F0502020204030204" pitchFamily="34" charset="0"/>
                <a:cs typeface="Times New Roman" panose="02020603050405020304" pitchFamily="18" charset="0"/>
              </a:rPr>
              <a:t>(</a:t>
            </a:r>
            <a:r>
              <a:rPr lang="es-ES" sz="1200" dirty="0" err="1">
                <a:latin typeface="Calibri" panose="020F0502020204030204" pitchFamily="34" charset="0"/>
                <a:ea typeface="Calibri" panose="020F0502020204030204" pitchFamily="34" charset="0"/>
                <a:cs typeface="Times New Roman" panose="02020603050405020304" pitchFamily="18" charset="0"/>
              </a:rPr>
              <a:t>UNISDR</a:t>
            </a:r>
            <a:r>
              <a:rPr lang="es-ES" sz="1200" dirty="0">
                <a:latin typeface="Calibri" panose="020F0502020204030204" pitchFamily="34" charset="0"/>
                <a:ea typeface="Calibri" panose="020F0502020204030204" pitchFamily="34" charset="0"/>
                <a:cs typeface="Times New Roman" panose="02020603050405020304" pitchFamily="18" charset="0"/>
              </a:rPr>
              <a:t>), 2015. </a:t>
            </a:r>
            <a:r>
              <a:rPr lang="es-ES" sz="1200" i="1" dirty="0">
                <a:latin typeface="Calibri" panose="020F0502020204030204" pitchFamily="34" charset="0"/>
                <a:ea typeface="Calibri" panose="020F0502020204030204" pitchFamily="34" charset="0"/>
                <a:cs typeface="Times New Roman" panose="02020603050405020304" pitchFamily="18" charset="0"/>
              </a:rPr>
              <a:t>Marco de Sendai para la Reducción del Riesgo de Desastres 2015-2030</a:t>
            </a:r>
            <a:r>
              <a:rPr lang="es-ES" sz="1200" dirty="0">
                <a:latin typeface="Calibri" panose="020F0502020204030204" pitchFamily="34" charset="0"/>
                <a:ea typeface="Calibri" panose="020F0502020204030204" pitchFamily="34" charset="0"/>
                <a:cs typeface="Times New Roman" panose="02020603050405020304" pitchFamily="18" charset="0"/>
              </a:rPr>
              <a:t>, Recuperado de </a:t>
            </a:r>
            <a:r>
              <a:rPr lang="es-ES" sz="1200" dirty="0">
                <a:latin typeface="Calibri" panose="020F0502020204030204" pitchFamily="34" charset="0"/>
                <a:ea typeface="Calibri" panose="020F0502020204030204" pitchFamily="34" charset="0"/>
                <a:cs typeface="Times New Roman" panose="02020603050405020304" pitchFamily="18" charset="0"/>
                <a:hlinkClick r:id="rId4"/>
              </a:rPr>
              <a:t>https://www.unisdr.org/files/43291_spanishsendaiframeworkfordisasterri.pdf</a:t>
            </a:r>
            <a:endParaRPr lang="es-ES" sz="1200" dirty="0">
              <a:latin typeface="Calibri" panose="020F0502020204030204" pitchFamily="34" charset="0"/>
              <a:ea typeface="Calibri" panose="020F0502020204030204" pitchFamily="34" charset="0"/>
              <a:cs typeface="Times New Roman" panose="02020603050405020304" pitchFamily="18" charset="0"/>
            </a:endParaRPr>
          </a:p>
          <a:p>
            <a:pPr marL="457200" indent="-457200">
              <a:lnSpc>
                <a:spcPct val="107000"/>
              </a:lnSpc>
              <a:spcAft>
                <a:spcPts val="800"/>
              </a:spcAft>
            </a:pPr>
            <a:r>
              <a:rPr lang="es-ES" sz="1200" dirty="0">
                <a:latin typeface="Calibri" panose="020F0502020204030204" pitchFamily="34" charset="0"/>
                <a:ea typeface="Calibri" panose="020F0502020204030204" pitchFamily="34" charset="0"/>
                <a:cs typeface="Times New Roman" panose="02020603050405020304" pitchFamily="18" charset="0"/>
              </a:rPr>
              <a:t>Beck, U. (1988). </a:t>
            </a:r>
            <a:r>
              <a:rPr lang="es-ES" sz="1200" i="1" dirty="0">
                <a:latin typeface="Calibri" panose="020F0502020204030204" pitchFamily="34" charset="0"/>
                <a:ea typeface="Calibri" panose="020F0502020204030204" pitchFamily="34" charset="0"/>
                <a:cs typeface="Times New Roman" panose="02020603050405020304" pitchFamily="18" charset="0"/>
              </a:rPr>
              <a:t>La Sociedad del Riesgo.</a:t>
            </a:r>
            <a:r>
              <a:rPr lang="es-ES" sz="1200" dirty="0">
                <a:latin typeface="Calibri" panose="020F0502020204030204" pitchFamily="34" charset="0"/>
                <a:ea typeface="Calibri" panose="020F0502020204030204" pitchFamily="34" charset="0"/>
                <a:cs typeface="Times New Roman" panose="02020603050405020304" pitchFamily="18" charset="0"/>
              </a:rPr>
              <a:t> Barcelona: Paidós.</a:t>
            </a:r>
            <a:endParaRPr lang="es-MX" sz="1200" dirty="0">
              <a:latin typeface="Calibri" panose="020F0502020204030204" pitchFamily="34" charset="0"/>
              <a:ea typeface="Calibri" panose="020F0502020204030204" pitchFamily="34" charset="0"/>
              <a:cs typeface="Times New Roman" panose="02020603050405020304" pitchFamily="18" charset="0"/>
            </a:endParaRPr>
          </a:p>
          <a:p>
            <a:pPr marL="457200" indent="-457200">
              <a:spcAft>
                <a:spcPts val="800"/>
              </a:spcAft>
            </a:pPr>
            <a:r>
              <a:rPr lang="es-ES" sz="1200" dirty="0" err="1">
                <a:latin typeface="Calibri" panose="020F0502020204030204" pitchFamily="34" charset="0"/>
                <a:ea typeface="Calibri" panose="020F0502020204030204" pitchFamily="34" charset="0"/>
                <a:cs typeface="Times New Roman" panose="02020603050405020304" pitchFamily="18" charset="0"/>
              </a:rPr>
              <a:t>Lavell</a:t>
            </a:r>
            <a:r>
              <a:rPr lang="es-ES" sz="1200" dirty="0">
                <a:latin typeface="Calibri" panose="020F0502020204030204" pitchFamily="34" charset="0"/>
                <a:ea typeface="Calibri" panose="020F0502020204030204" pitchFamily="34" charset="0"/>
                <a:cs typeface="Times New Roman" panose="02020603050405020304" pitchFamily="18" charset="0"/>
              </a:rPr>
              <a:t>, A. (2003). </a:t>
            </a:r>
            <a:r>
              <a:rPr lang="es-ES" sz="1200" i="1" dirty="0">
                <a:latin typeface="Calibri" panose="020F0502020204030204" pitchFamily="34" charset="0"/>
                <a:ea typeface="Calibri" panose="020F0502020204030204" pitchFamily="34" charset="0"/>
                <a:cs typeface="Times New Roman" panose="02020603050405020304" pitchFamily="18" charset="0"/>
              </a:rPr>
              <a:t>La gestión local del riesgo. Nociones y precisiones en torno al concepto y la práctica.</a:t>
            </a:r>
            <a:r>
              <a:rPr lang="es-ES" sz="1200" dirty="0">
                <a:latin typeface="Calibri" panose="020F0502020204030204" pitchFamily="34" charset="0"/>
                <a:ea typeface="Calibri" panose="020F0502020204030204" pitchFamily="34" charset="0"/>
                <a:cs typeface="Times New Roman" panose="02020603050405020304" pitchFamily="18" charset="0"/>
              </a:rPr>
              <a:t> CEPREDENAC-PNUD.</a:t>
            </a:r>
            <a:endParaRPr lang="es-MX" sz="12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921088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10108</TotalTime>
  <Words>1360</Words>
  <Application>Microsoft Office PowerPoint</Application>
  <PresentationFormat>Presentación en pantalla (4:3)</PresentationFormat>
  <Paragraphs>135</Paragraphs>
  <Slides>15</Slides>
  <Notes>5</Notes>
  <HiddenSlides>0</HiddenSlides>
  <MMClips>0</MMClips>
  <ScaleCrop>false</ScaleCrop>
  <HeadingPairs>
    <vt:vector size="6" baseType="variant">
      <vt:variant>
        <vt:lpstr>Fuentes usadas</vt:lpstr>
      </vt:variant>
      <vt:variant>
        <vt:i4>9</vt:i4>
      </vt:variant>
      <vt:variant>
        <vt:lpstr>Tema</vt:lpstr>
      </vt:variant>
      <vt:variant>
        <vt:i4>1</vt:i4>
      </vt:variant>
      <vt:variant>
        <vt:lpstr>Títulos de diapositiva</vt:lpstr>
      </vt:variant>
      <vt:variant>
        <vt:i4>15</vt:i4>
      </vt:variant>
    </vt:vector>
  </HeadingPairs>
  <TitlesOfParts>
    <vt:vector size="25" baseType="lpstr">
      <vt:lpstr>Aharoni</vt:lpstr>
      <vt:lpstr>Arial</vt:lpstr>
      <vt:lpstr>Arial Black</vt:lpstr>
      <vt:lpstr>Arial Narrow</vt:lpstr>
      <vt:lpstr>Calibri</vt:lpstr>
      <vt:lpstr>Calibri Light</vt:lpstr>
      <vt:lpstr>Source Sans Pro Light</vt:lpstr>
      <vt:lpstr>Times New Roman</vt:lpstr>
      <vt:lpstr>Wingdings</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GP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UTE-MANUELITA</dc:creator>
  <cp:lastModifiedBy>pcivil</cp:lastModifiedBy>
  <cp:revision>353</cp:revision>
  <cp:lastPrinted>2019-04-23T21:35:39Z</cp:lastPrinted>
  <dcterms:created xsi:type="dcterms:W3CDTF">2018-12-27T18:55:01Z</dcterms:created>
  <dcterms:modified xsi:type="dcterms:W3CDTF">2019-11-04T19:03:09Z</dcterms:modified>
</cp:coreProperties>
</file>