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0"/>
  </p:notesMasterIdLst>
  <p:sldIdLst>
    <p:sldId id="270" r:id="rId2"/>
    <p:sldId id="314" r:id="rId3"/>
    <p:sldId id="323" r:id="rId4"/>
    <p:sldId id="276" r:id="rId5"/>
    <p:sldId id="322" r:id="rId6"/>
    <p:sldId id="292" r:id="rId7"/>
    <p:sldId id="277" r:id="rId8"/>
    <p:sldId id="278" r:id="rId9"/>
    <p:sldId id="281" r:id="rId10"/>
    <p:sldId id="279" r:id="rId11"/>
    <p:sldId id="280" r:id="rId12"/>
    <p:sldId id="282" r:id="rId13"/>
    <p:sldId id="320" r:id="rId14"/>
    <p:sldId id="291" r:id="rId15"/>
    <p:sldId id="317" r:id="rId16"/>
    <p:sldId id="316" r:id="rId17"/>
    <p:sldId id="315" r:id="rId18"/>
    <p:sldId id="324" r:id="rId19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86" autoAdjust="0"/>
  </p:normalViewPr>
  <p:slideViewPr>
    <p:cSldViewPr>
      <p:cViewPr varScale="1">
        <p:scale>
          <a:sx n="92" d="100"/>
          <a:sy n="92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826A4-518A-4296-85FB-F2DEF5BD9F0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B8A1594-F968-4EDF-B0FD-78DED8D8B01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es-MX" sz="3200" b="1" dirty="0" smtClean="0">
              <a:solidFill>
                <a:schemeClr val="tx1"/>
              </a:solidFill>
            </a:rPr>
            <a:t>CUALITATIVA</a:t>
          </a:r>
          <a:endParaRPr lang="es-MX" sz="3200" b="1" dirty="0">
            <a:solidFill>
              <a:schemeClr val="tx1"/>
            </a:solidFill>
          </a:endParaRPr>
        </a:p>
      </dgm:t>
    </dgm:pt>
    <dgm:pt modelId="{321A49FC-EA79-41FE-A6EC-D6FB4E15FC68}" type="parTrans" cxnId="{42DCF7FA-A86B-4DB0-9630-4BF71D7B587C}">
      <dgm:prSet/>
      <dgm:spPr/>
      <dgm:t>
        <a:bodyPr/>
        <a:lstStyle/>
        <a:p>
          <a:endParaRPr lang="es-MX"/>
        </a:p>
      </dgm:t>
    </dgm:pt>
    <dgm:pt modelId="{693DF42C-51B2-45EF-B357-9E3ED8E30166}" type="sibTrans" cxnId="{42DCF7FA-A86B-4DB0-9630-4BF71D7B587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6A3D61A3-E846-415A-AAA0-1F96335F3663}">
      <dgm:prSet phldrT="[Texto]"/>
      <dgm:spPr/>
      <dgm:t>
        <a:bodyPr/>
        <a:lstStyle/>
        <a:p>
          <a:r>
            <a:rPr lang="es-MX" dirty="0"/>
            <a:t>OBSERVACION</a:t>
          </a:r>
        </a:p>
      </dgm:t>
    </dgm:pt>
    <dgm:pt modelId="{DB6943FE-9AF4-41AF-B7D3-6A36E54F364C}" type="parTrans" cxnId="{C0B2E84A-6DF6-4008-9485-54F6C9FC4647}">
      <dgm:prSet/>
      <dgm:spPr/>
      <dgm:t>
        <a:bodyPr/>
        <a:lstStyle/>
        <a:p>
          <a:endParaRPr lang="es-MX"/>
        </a:p>
      </dgm:t>
    </dgm:pt>
    <dgm:pt modelId="{8D2C99E1-7413-4737-A709-AEE889C8851E}" type="sibTrans" cxnId="{C0B2E84A-6DF6-4008-9485-54F6C9FC464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0D2A7B8-A69F-4567-962F-8C118B26DF46}">
      <dgm:prSet phldrT="[Texto]"/>
      <dgm:spPr/>
      <dgm:t>
        <a:bodyPr/>
        <a:lstStyle/>
        <a:p>
          <a:r>
            <a:rPr lang="es-MX" dirty="0"/>
            <a:t>REVISION</a:t>
          </a:r>
        </a:p>
      </dgm:t>
    </dgm:pt>
    <dgm:pt modelId="{E2A37FE1-4E93-49BE-A774-8D798D39400B}" type="parTrans" cxnId="{275239D2-156F-4200-8B68-E1F1A7AA1272}">
      <dgm:prSet/>
      <dgm:spPr/>
      <dgm:t>
        <a:bodyPr/>
        <a:lstStyle/>
        <a:p>
          <a:endParaRPr lang="es-MX"/>
        </a:p>
      </dgm:t>
    </dgm:pt>
    <dgm:pt modelId="{BC61A4D4-81EC-450B-B0BF-522716DDC48C}" type="sibTrans" cxnId="{275239D2-156F-4200-8B68-E1F1A7AA127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6379013-8250-4473-9D8C-815A9C81ACFF}">
      <dgm:prSet phldrT="[Texto]"/>
      <dgm:spPr/>
      <dgm:t>
        <a:bodyPr/>
        <a:lstStyle/>
        <a:p>
          <a:r>
            <a:rPr lang="es-MX" dirty="0"/>
            <a:t>REGISTROS</a:t>
          </a:r>
        </a:p>
      </dgm:t>
    </dgm:pt>
    <dgm:pt modelId="{C5EFC858-0641-476C-8DCF-27220CC9076E}" type="parTrans" cxnId="{8789E6ED-5EFB-4B94-B8EF-47CDB9BC391A}">
      <dgm:prSet/>
      <dgm:spPr/>
      <dgm:t>
        <a:bodyPr/>
        <a:lstStyle/>
        <a:p>
          <a:endParaRPr lang="es-MX"/>
        </a:p>
      </dgm:t>
    </dgm:pt>
    <dgm:pt modelId="{F7874AAE-03B0-4D84-8256-251F4B7A2F47}" type="sibTrans" cxnId="{8789E6ED-5EFB-4B94-B8EF-47CDB9BC391A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5B4D35FA-DC55-4BD2-A083-609DAC697F60}">
      <dgm:prSet/>
      <dgm:spPr/>
      <dgm:t>
        <a:bodyPr/>
        <a:lstStyle/>
        <a:p>
          <a:r>
            <a:rPr lang="es-MX" dirty="0"/>
            <a:t>CUESTIONARIOS</a:t>
          </a:r>
        </a:p>
      </dgm:t>
    </dgm:pt>
    <dgm:pt modelId="{4C971539-8679-4AA8-ADB9-7129FDD6AB14}" type="parTrans" cxnId="{C7D95391-096C-4C68-8116-38E7646DE81D}">
      <dgm:prSet/>
      <dgm:spPr/>
      <dgm:t>
        <a:bodyPr/>
        <a:lstStyle/>
        <a:p>
          <a:endParaRPr lang="es-MX"/>
        </a:p>
      </dgm:t>
    </dgm:pt>
    <dgm:pt modelId="{08E95589-79AC-4E2D-9E84-DCAD723934BA}" type="sibTrans" cxnId="{C7D95391-096C-4C68-8116-38E7646DE81D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7593ED67-C057-4F93-AAEF-0CC83B5F586B}">
      <dgm:prSet/>
      <dgm:spPr/>
      <dgm:t>
        <a:bodyPr/>
        <a:lstStyle/>
        <a:p>
          <a:r>
            <a:rPr lang="es-MX" dirty="0"/>
            <a:t>FOTOGRAFIAS</a:t>
          </a:r>
        </a:p>
      </dgm:t>
    </dgm:pt>
    <dgm:pt modelId="{02234E73-AB95-4F36-B075-79CCAD062F10}" type="parTrans" cxnId="{F9982818-1916-4BE0-8700-2746FBF1340A}">
      <dgm:prSet/>
      <dgm:spPr/>
      <dgm:t>
        <a:bodyPr/>
        <a:lstStyle/>
        <a:p>
          <a:endParaRPr lang="es-MX"/>
        </a:p>
      </dgm:t>
    </dgm:pt>
    <dgm:pt modelId="{9F67239C-FDF6-46E8-A0F7-5D32DF4C54FC}" type="sibTrans" cxnId="{F9982818-1916-4BE0-8700-2746FBF1340A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47235E5-E5B6-4AA9-960D-6A715AAC6D6F}">
      <dgm:prSet/>
      <dgm:spPr/>
      <dgm:t>
        <a:bodyPr/>
        <a:lstStyle/>
        <a:p>
          <a:r>
            <a:rPr lang="es-MX" dirty="0"/>
            <a:t>RETROALIMENTACION</a:t>
          </a:r>
        </a:p>
      </dgm:t>
    </dgm:pt>
    <dgm:pt modelId="{6A983DB4-0263-4D73-A888-31432B280B8D}" type="parTrans" cxnId="{51836095-E536-4332-8D56-18500266A4EF}">
      <dgm:prSet/>
      <dgm:spPr/>
      <dgm:t>
        <a:bodyPr/>
        <a:lstStyle/>
        <a:p>
          <a:endParaRPr lang="es-MX"/>
        </a:p>
      </dgm:t>
    </dgm:pt>
    <dgm:pt modelId="{56A3FF81-1089-4F21-AABF-1AF9182AA550}" type="sibTrans" cxnId="{51836095-E536-4332-8D56-18500266A4EF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AD8DE40F-2333-4DD6-8132-E1A8E82953D8}" type="pres">
      <dgm:prSet presAssocID="{F3D826A4-518A-4296-85FB-F2DEF5BD9F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BBC9045-8656-4817-B8C5-F0C5803BDD65}" type="pres">
      <dgm:prSet presAssocID="{F3D826A4-518A-4296-85FB-F2DEF5BD9F02}" presName="Name1" presStyleCnt="0"/>
      <dgm:spPr/>
    </dgm:pt>
    <dgm:pt modelId="{EC1D9752-6C05-4BDE-975E-B52A184B653D}" type="pres">
      <dgm:prSet presAssocID="{693DF42C-51B2-45EF-B357-9E3ED8E30166}" presName="picture_1" presStyleCnt="0"/>
      <dgm:spPr/>
    </dgm:pt>
    <dgm:pt modelId="{B81E4185-DB14-4A5D-B313-3AD2D713B7E1}" type="pres">
      <dgm:prSet presAssocID="{693DF42C-51B2-45EF-B357-9E3ED8E30166}" presName="pictureRepeatNode" presStyleLbl="alignImgPlace1" presStyleIdx="0" presStyleCnt="7" custLinFactNeighborX="-922" custLinFactNeighborY="2670"/>
      <dgm:spPr/>
      <dgm:t>
        <a:bodyPr/>
        <a:lstStyle/>
        <a:p>
          <a:endParaRPr lang="es-ES"/>
        </a:p>
      </dgm:t>
    </dgm:pt>
    <dgm:pt modelId="{F247EA18-6843-4DEC-9887-5BB9E51B4A9C}" type="pres">
      <dgm:prSet presAssocID="{5B8A1594-F968-4EDF-B0FD-78DED8D8B018}" presName="text_1" presStyleLbl="node1" presStyleIdx="0" presStyleCnt="0" custScaleX="166903" custScaleY="34811" custLinFactY="-100000" custLinFactNeighborX="66246" custLinFactNeighborY="-1587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A7ED0A-9F77-406D-BD13-6C51AFCA2663}" type="pres">
      <dgm:prSet presAssocID="{8D2C99E1-7413-4737-A709-AEE889C8851E}" presName="picture_2" presStyleCnt="0"/>
      <dgm:spPr/>
    </dgm:pt>
    <dgm:pt modelId="{890C6A8E-237B-4BA1-9C1F-173C9F79A686}" type="pres">
      <dgm:prSet presAssocID="{8D2C99E1-7413-4737-A709-AEE889C8851E}" presName="pictureRepeatNode" presStyleLbl="alignImgPlace1" presStyleIdx="1" presStyleCnt="7"/>
      <dgm:spPr/>
      <dgm:t>
        <a:bodyPr/>
        <a:lstStyle/>
        <a:p>
          <a:endParaRPr lang="es-ES"/>
        </a:p>
      </dgm:t>
    </dgm:pt>
    <dgm:pt modelId="{E9F5CCD4-9FA2-4C3F-B488-4C5478D7CC66}" type="pres">
      <dgm:prSet presAssocID="{6A3D61A3-E846-415A-AAA0-1F96335F3663}" presName="line_2" presStyleLbl="parChTrans1D1" presStyleIdx="0" presStyleCnt="6"/>
      <dgm:spPr/>
    </dgm:pt>
    <dgm:pt modelId="{716A9173-A4AB-41DC-BF0D-1A841D351167}" type="pres">
      <dgm:prSet presAssocID="{6A3D61A3-E846-415A-AAA0-1F96335F3663}" presName="textparent_2" presStyleLbl="node1" presStyleIdx="0" presStyleCnt="0"/>
      <dgm:spPr/>
    </dgm:pt>
    <dgm:pt modelId="{08AD888D-BB1C-452E-B92B-5F44ED5827D2}" type="pres">
      <dgm:prSet presAssocID="{6A3D61A3-E846-415A-AAA0-1F96335F3663}" presName="text_2" presStyleLbl="revTx" presStyleIdx="0" presStyleCnt="6" custScaleX="5112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1C6975-9EA8-404E-AC79-D331BB104459}" type="pres">
      <dgm:prSet presAssocID="{BC61A4D4-81EC-450B-B0BF-522716DDC48C}" presName="picture_3" presStyleCnt="0"/>
      <dgm:spPr/>
    </dgm:pt>
    <dgm:pt modelId="{652F8DAC-8FD0-4A39-A621-46ECB024FD49}" type="pres">
      <dgm:prSet presAssocID="{BC61A4D4-81EC-450B-B0BF-522716DDC48C}" presName="pictureRepeatNode" presStyleLbl="alignImgPlace1" presStyleIdx="2" presStyleCnt="7"/>
      <dgm:spPr/>
      <dgm:t>
        <a:bodyPr/>
        <a:lstStyle/>
        <a:p>
          <a:endParaRPr lang="es-ES"/>
        </a:p>
      </dgm:t>
    </dgm:pt>
    <dgm:pt modelId="{5900DEF2-4586-44C4-ACC9-3FD86FD8E460}" type="pres">
      <dgm:prSet presAssocID="{E0D2A7B8-A69F-4567-962F-8C118B26DF46}" presName="line_3" presStyleLbl="parChTrans1D1" presStyleIdx="1" presStyleCnt="6"/>
      <dgm:spPr/>
    </dgm:pt>
    <dgm:pt modelId="{DCD5AA56-8D36-4CE6-B2D4-F28AC4239612}" type="pres">
      <dgm:prSet presAssocID="{E0D2A7B8-A69F-4567-962F-8C118B26DF46}" presName="textparent_3" presStyleLbl="node1" presStyleIdx="0" presStyleCnt="0"/>
      <dgm:spPr/>
    </dgm:pt>
    <dgm:pt modelId="{F7A98EFD-993D-4EDD-A747-6F8A4F6D6A7B}" type="pres">
      <dgm:prSet presAssocID="{E0D2A7B8-A69F-4567-962F-8C118B26DF46}" presName="text_3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0DF7B8-A0D3-4FCD-94CC-708BC54397F0}" type="pres">
      <dgm:prSet presAssocID="{F7874AAE-03B0-4D84-8256-251F4B7A2F47}" presName="picture_4" presStyleCnt="0"/>
      <dgm:spPr/>
    </dgm:pt>
    <dgm:pt modelId="{6EEF324A-B232-4C8B-80A5-0E062D8E6706}" type="pres">
      <dgm:prSet presAssocID="{F7874AAE-03B0-4D84-8256-251F4B7A2F47}" presName="pictureRepeatNode" presStyleLbl="alignImgPlace1" presStyleIdx="3" presStyleCnt="7"/>
      <dgm:spPr/>
      <dgm:t>
        <a:bodyPr/>
        <a:lstStyle/>
        <a:p>
          <a:endParaRPr lang="es-ES"/>
        </a:p>
      </dgm:t>
    </dgm:pt>
    <dgm:pt modelId="{8FFC0DA9-2E82-453E-913E-9DD06149010D}" type="pres">
      <dgm:prSet presAssocID="{C6379013-8250-4473-9D8C-815A9C81ACFF}" presName="line_4" presStyleLbl="parChTrans1D1" presStyleIdx="2" presStyleCnt="6"/>
      <dgm:spPr/>
    </dgm:pt>
    <dgm:pt modelId="{37E751D9-BE8E-45AB-8B65-A7E32769F5DE}" type="pres">
      <dgm:prSet presAssocID="{C6379013-8250-4473-9D8C-815A9C81ACFF}" presName="textparent_4" presStyleLbl="node1" presStyleIdx="0" presStyleCnt="0"/>
      <dgm:spPr/>
    </dgm:pt>
    <dgm:pt modelId="{F49690DC-27E0-4841-B275-9F5B9722C81B}" type="pres">
      <dgm:prSet presAssocID="{C6379013-8250-4473-9D8C-815A9C81ACFF}" presName="text_4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A2296A-84E1-4739-98AA-089FE63B6CBA}" type="pres">
      <dgm:prSet presAssocID="{08E95589-79AC-4E2D-9E84-DCAD723934BA}" presName="picture_5" presStyleCnt="0"/>
      <dgm:spPr/>
    </dgm:pt>
    <dgm:pt modelId="{BFAC1A42-BDCA-4974-85B2-79BCFC836CD7}" type="pres">
      <dgm:prSet presAssocID="{08E95589-79AC-4E2D-9E84-DCAD723934BA}" presName="pictureRepeatNode" presStyleLbl="alignImgPlace1" presStyleIdx="4" presStyleCnt="7"/>
      <dgm:spPr/>
      <dgm:t>
        <a:bodyPr/>
        <a:lstStyle/>
        <a:p>
          <a:endParaRPr lang="es-ES"/>
        </a:p>
      </dgm:t>
    </dgm:pt>
    <dgm:pt modelId="{9854B834-B98B-4EA2-97BE-CF9E785B01FA}" type="pres">
      <dgm:prSet presAssocID="{5B4D35FA-DC55-4BD2-A083-609DAC697F60}" presName="line_5" presStyleLbl="parChTrans1D1" presStyleIdx="3" presStyleCnt="6"/>
      <dgm:spPr/>
    </dgm:pt>
    <dgm:pt modelId="{3DE97CDC-EAFD-4CBC-AEA2-7364F17FED16}" type="pres">
      <dgm:prSet presAssocID="{5B4D35FA-DC55-4BD2-A083-609DAC697F60}" presName="textparent_5" presStyleLbl="node1" presStyleIdx="0" presStyleCnt="0"/>
      <dgm:spPr/>
    </dgm:pt>
    <dgm:pt modelId="{5D92391E-550E-4E61-96A0-9FE907D2E788}" type="pres">
      <dgm:prSet presAssocID="{5B4D35FA-DC55-4BD2-A083-609DAC697F60}" presName="text_5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309312-A74B-47B1-8B4E-121A2CF82C8B}" type="pres">
      <dgm:prSet presAssocID="{9F67239C-FDF6-46E8-A0F7-5D32DF4C54FC}" presName="picture_6" presStyleCnt="0"/>
      <dgm:spPr/>
    </dgm:pt>
    <dgm:pt modelId="{D65F9403-2E19-4CA4-9CAC-B6CFB688A072}" type="pres">
      <dgm:prSet presAssocID="{9F67239C-FDF6-46E8-A0F7-5D32DF4C54FC}" presName="pictureRepeatNode" presStyleLbl="alignImgPlace1" presStyleIdx="5" presStyleCnt="7"/>
      <dgm:spPr/>
      <dgm:t>
        <a:bodyPr/>
        <a:lstStyle/>
        <a:p>
          <a:endParaRPr lang="es-ES"/>
        </a:p>
      </dgm:t>
    </dgm:pt>
    <dgm:pt modelId="{306A311A-D80D-4CA8-A015-5562FFBF3644}" type="pres">
      <dgm:prSet presAssocID="{7593ED67-C057-4F93-AAEF-0CC83B5F586B}" presName="line_6" presStyleLbl="parChTrans1D1" presStyleIdx="4" presStyleCnt="6"/>
      <dgm:spPr/>
    </dgm:pt>
    <dgm:pt modelId="{46F100AA-64C1-47B5-ADBB-EB978E2FCA20}" type="pres">
      <dgm:prSet presAssocID="{7593ED67-C057-4F93-AAEF-0CC83B5F586B}" presName="textparent_6" presStyleLbl="node1" presStyleIdx="0" presStyleCnt="0"/>
      <dgm:spPr/>
    </dgm:pt>
    <dgm:pt modelId="{4943A005-FC5F-49CA-80F0-7F04D8CFCD75}" type="pres">
      <dgm:prSet presAssocID="{7593ED67-C057-4F93-AAEF-0CC83B5F586B}" presName="text_6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3EF2D3-437B-4A18-86FE-25172E5E4D54}" type="pres">
      <dgm:prSet presAssocID="{56A3FF81-1089-4F21-AABF-1AF9182AA550}" presName="picture_7" presStyleCnt="0"/>
      <dgm:spPr/>
    </dgm:pt>
    <dgm:pt modelId="{0D9057C4-F125-474F-AB6E-FD78FA49A42C}" type="pres">
      <dgm:prSet presAssocID="{56A3FF81-1089-4F21-AABF-1AF9182AA550}" presName="pictureRepeatNode" presStyleLbl="alignImgPlace1" presStyleIdx="6" presStyleCnt="7"/>
      <dgm:spPr/>
      <dgm:t>
        <a:bodyPr/>
        <a:lstStyle/>
        <a:p>
          <a:endParaRPr lang="es-ES"/>
        </a:p>
      </dgm:t>
    </dgm:pt>
    <dgm:pt modelId="{FD15FF2D-D45F-4EF5-B3F7-CDB747602670}" type="pres">
      <dgm:prSet presAssocID="{147235E5-E5B6-4AA9-960D-6A715AAC6D6F}" presName="line_7" presStyleLbl="parChTrans1D1" presStyleIdx="5" presStyleCnt="6"/>
      <dgm:spPr/>
    </dgm:pt>
    <dgm:pt modelId="{201B4BA5-F0A4-4198-BC41-9ED5B80775E4}" type="pres">
      <dgm:prSet presAssocID="{147235E5-E5B6-4AA9-960D-6A715AAC6D6F}" presName="textparent_7" presStyleLbl="node1" presStyleIdx="0" presStyleCnt="0"/>
      <dgm:spPr/>
    </dgm:pt>
    <dgm:pt modelId="{6FC655B1-056C-4B7A-BBE7-568E86F5003E}" type="pres">
      <dgm:prSet presAssocID="{147235E5-E5B6-4AA9-960D-6A715AAC6D6F}" presName="text_7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1929D2-C35A-4C98-9767-BB857C0B8448}" type="presOf" srcId="{F3D826A4-518A-4296-85FB-F2DEF5BD9F02}" destId="{AD8DE40F-2333-4DD6-8132-E1A8E82953D8}" srcOrd="0" destOrd="0" presId="urn:microsoft.com/office/officeart/2008/layout/CircularPictureCallout"/>
    <dgm:cxn modelId="{C7D95391-096C-4C68-8116-38E7646DE81D}" srcId="{F3D826A4-518A-4296-85FB-F2DEF5BD9F02}" destId="{5B4D35FA-DC55-4BD2-A083-609DAC697F60}" srcOrd="4" destOrd="0" parTransId="{4C971539-8679-4AA8-ADB9-7129FDD6AB14}" sibTransId="{08E95589-79AC-4E2D-9E84-DCAD723934BA}"/>
    <dgm:cxn modelId="{FA9286B6-58B1-4193-8777-5D5D210A42DA}" type="presOf" srcId="{BC61A4D4-81EC-450B-B0BF-522716DDC48C}" destId="{652F8DAC-8FD0-4A39-A621-46ECB024FD49}" srcOrd="0" destOrd="0" presId="urn:microsoft.com/office/officeart/2008/layout/CircularPictureCallout"/>
    <dgm:cxn modelId="{ED3344E2-A784-4F18-A306-FDBA6967A26C}" type="presOf" srcId="{C6379013-8250-4473-9D8C-815A9C81ACFF}" destId="{F49690DC-27E0-4841-B275-9F5B9722C81B}" srcOrd="0" destOrd="0" presId="urn:microsoft.com/office/officeart/2008/layout/CircularPictureCallout"/>
    <dgm:cxn modelId="{A610DC73-3D00-4068-BD47-F777D664C108}" type="presOf" srcId="{693DF42C-51B2-45EF-B357-9E3ED8E30166}" destId="{B81E4185-DB14-4A5D-B313-3AD2D713B7E1}" srcOrd="0" destOrd="0" presId="urn:microsoft.com/office/officeart/2008/layout/CircularPictureCallout"/>
    <dgm:cxn modelId="{6FB129E5-A303-47DE-90F7-3E62DEA9B2D6}" type="presOf" srcId="{6A3D61A3-E846-415A-AAA0-1F96335F3663}" destId="{08AD888D-BB1C-452E-B92B-5F44ED5827D2}" srcOrd="0" destOrd="0" presId="urn:microsoft.com/office/officeart/2008/layout/CircularPictureCallout"/>
    <dgm:cxn modelId="{2D67C60E-7963-4479-8389-E54026D530C9}" type="presOf" srcId="{9F67239C-FDF6-46E8-A0F7-5D32DF4C54FC}" destId="{D65F9403-2E19-4CA4-9CAC-B6CFB688A072}" srcOrd="0" destOrd="0" presId="urn:microsoft.com/office/officeart/2008/layout/CircularPictureCallout"/>
    <dgm:cxn modelId="{2A657962-34F5-426F-951E-F0E1051F929E}" type="presOf" srcId="{F7874AAE-03B0-4D84-8256-251F4B7A2F47}" destId="{6EEF324A-B232-4C8B-80A5-0E062D8E6706}" srcOrd="0" destOrd="0" presId="urn:microsoft.com/office/officeart/2008/layout/CircularPictureCallout"/>
    <dgm:cxn modelId="{09C0EAD9-E074-4588-A154-4756A9E350C2}" type="presOf" srcId="{7593ED67-C057-4F93-AAEF-0CC83B5F586B}" destId="{4943A005-FC5F-49CA-80F0-7F04D8CFCD75}" srcOrd="0" destOrd="0" presId="urn:microsoft.com/office/officeart/2008/layout/CircularPictureCallout"/>
    <dgm:cxn modelId="{42DCF7FA-A86B-4DB0-9630-4BF71D7B587C}" srcId="{F3D826A4-518A-4296-85FB-F2DEF5BD9F02}" destId="{5B8A1594-F968-4EDF-B0FD-78DED8D8B018}" srcOrd="0" destOrd="0" parTransId="{321A49FC-EA79-41FE-A6EC-D6FB4E15FC68}" sibTransId="{693DF42C-51B2-45EF-B357-9E3ED8E30166}"/>
    <dgm:cxn modelId="{D09198E7-8457-4AC5-882F-BE2BA58F1E98}" type="presOf" srcId="{5B4D35FA-DC55-4BD2-A083-609DAC697F60}" destId="{5D92391E-550E-4E61-96A0-9FE907D2E788}" srcOrd="0" destOrd="0" presId="urn:microsoft.com/office/officeart/2008/layout/CircularPictureCallout"/>
    <dgm:cxn modelId="{F9982818-1916-4BE0-8700-2746FBF1340A}" srcId="{F3D826A4-518A-4296-85FB-F2DEF5BD9F02}" destId="{7593ED67-C057-4F93-AAEF-0CC83B5F586B}" srcOrd="5" destOrd="0" parTransId="{02234E73-AB95-4F36-B075-79CCAD062F10}" sibTransId="{9F67239C-FDF6-46E8-A0F7-5D32DF4C54FC}"/>
    <dgm:cxn modelId="{97FD0135-4FD9-44C0-BE4F-E7213E282B56}" type="presOf" srcId="{56A3FF81-1089-4F21-AABF-1AF9182AA550}" destId="{0D9057C4-F125-474F-AB6E-FD78FA49A42C}" srcOrd="0" destOrd="0" presId="urn:microsoft.com/office/officeart/2008/layout/CircularPictureCallout"/>
    <dgm:cxn modelId="{41A13ED7-5FE6-4AE4-A0EB-D1E4B18178DA}" type="presOf" srcId="{E0D2A7B8-A69F-4567-962F-8C118B26DF46}" destId="{F7A98EFD-993D-4EDD-A747-6F8A4F6D6A7B}" srcOrd="0" destOrd="0" presId="urn:microsoft.com/office/officeart/2008/layout/CircularPictureCallout"/>
    <dgm:cxn modelId="{FFD3CDE3-FA97-45B0-A294-850C57DC7726}" type="presOf" srcId="{8D2C99E1-7413-4737-A709-AEE889C8851E}" destId="{890C6A8E-237B-4BA1-9C1F-173C9F79A686}" srcOrd="0" destOrd="0" presId="urn:microsoft.com/office/officeart/2008/layout/CircularPictureCallout"/>
    <dgm:cxn modelId="{8789E6ED-5EFB-4B94-B8EF-47CDB9BC391A}" srcId="{F3D826A4-518A-4296-85FB-F2DEF5BD9F02}" destId="{C6379013-8250-4473-9D8C-815A9C81ACFF}" srcOrd="3" destOrd="0" parTransId="{C5EFC858-0641-476C-8DCF-27220CC9076E}" sibTransId="{F7874AAE-03B0-4D84-8256-251F4B7A2F47}"/>
    <dgm:cxn modelId="{97719257-CC3F-49BD-863B-EBD098880B27}" type="presOf" srcId="{147235E5-E5B6-4AA9-960D-6A715AAC6D6F}" destId="{6FC655B1-056C-4B7A-BBE7-568E86F5003E}" srcOrd="0" destOrd="0" presId="urn:microsoft.com/office/officeart/2008/layout/CircularPictureCallout"/>
    <dgm:cxn modelId="{275239D2-156F-4200-8B68-E1F1A7AA1272}" srcId="{F3D826A4-518A-4296-85FB-F2DEF5BD9F02}" destId="{E0D2A7B8-A69F-4567-962F-8C118B26DF46}" srcOrd="2" destOrd="0" parTransId="{E2A37FE1-4E93-49BE-A774-8D798D39400B}" sibTransId="{BC61A4D4-81EC-450B-B0BF-522716DDC48C}"/>
    <dgm:cxn modelId="{D361AAF3-A4BF-4890-ACD7-B35A398F994B}" type="presOf" srcId="{5B8A1594-F968-4EDF-B0FD-78DED8D8B018}" destId="{F247EA18-6843-4DEC-9887-5BB9E51B4A9C}" srcOrd="0" destOrd="0" presId="urn:microsoft.com/office/officeart/2008/layout/CircularPictureCallout"/>
    <dgm:cxn modelId="{C0B2E84A-6DF6-4008-9485-54F6C9FC4647}" srcId="{F3D826A4-518A-4296-85FB-F2DEF5BD9F02}" destId="{6A3D61A3-E846-415A-AAA0-1F96335F3663}" srcOrd="1" destOrd="0" parTransId="{DB6943FE-9AF4-41AF-B7D3-6A36E54F364C}" sibTransId="{8D2C99E1-7413-4737-A709-AEE889C8851E}"/>
    <dgm:cxn modelId="{8D11E55E-95E5-44EE-8D8D-30B7CB69546B}" type="presOf" srcId="{08E95589-79AC-4E2D-9E84-DCAD723934BA}" destId="{BFAC1A42-BDCA-4974-85B2-79BCFC836CD7}" srcOrd="0" destOrd="0" presId="urn:microsoft.com/office/officeart/2008/layout/CircularPictureCallout"/>
    <dgm:cxn modelId="{51836095-E536-4332-8D56-18500266A4EF}" srcId="{F3D826A4-518A-4296-85FB-F2DEF5BD9F02}" destId="{147235E5-E5B6-4AA9-960D-6A715AAC6D6F}" srcOrd="6" destOrd="0" parTransId="{6A983DB4-0263-4D73-A888-31432B280B8D}" sibTransId="{56A3FF81-1089-4F21-AABF-1AF9182AA550}"/>
    <dgm:cxn modelId="{872266F2-98E7-4AC5-95A1-B583EEF0CCB4}" type="presParOf" srcId="{AD8DE40F-2333-4DD6-8132-E1A8E82953D8}" destId="{CBBC9045-8656-4817-B8C5-F0C5803BDD65}" srcOrd="0" destOrd="0" presId="urn:microsoft.com/office/officeart/2008/layout/CircularPictureCallout"/>
    <dgm:cxn modelId="{AF8992B9-A6C3-4DAF-A8BE-84C8D724D6F1}" type="presParOf" srcId="{CBBC9045-8656-4817-B8C5-F0C5803BDD65}" destId="{EC1D9752-6C05-4BDE-975E-B52A184B653D}" srcOrd="0" destOrd="0" presId="urn:microsoft.com/office/officeart/2008/layout/CircularPictureCallout"/>
    <dgm:cxn modelId="{D23DF091-C6D2-487F-A4AE-8D1BA177A6E0}" type="presParOf" srcId="{EC1D9752-6C05-4BDE-975E-B52A184B653D}" destId="{B81E4185-DB14-4A5D-B313-3AD2D713B7E1}" srcOrd="0" destOrd="0" presId="urn:microsoft.com/office/officeart/2008/layout/CircularPictureCallout"/>
    <dgm:cxn modelId="{CE363AA4-9331-4342-8281-47FE56B6A67C}" type="presParOf" srcId="{CBBC9045-8656-4817-B8C5-F0C5803BDD65}" destId="{F247EA18-6843-4DEC-9887-5BB9E51B4A9C}" srcOrd="1" destOrd="0" presId="urn:microsoft.com/office/officeart/2008/layout/CircularPictureCallout"/>
    <dgm:cxn modelId="{FBF2A502-2CD2-4281-88CE-B37E6A2E6227}" type="presParOf" srcId="{CBBC9045-8656-4817-B8C5-F0C5803BDD65}" destId="{60A7ED0A-9F77-406D-BD13-6C51AFCA2663}" srcOrd="2" destOrd="0" presId="urn:microsoft.com/office/officeart/2008/layout/CircularPictureCallout"/>
    <dgm:cxn modelId="{B99598B6-3137-4BEC-A25C-53D60A911282}" type="presParOf" srcId="{60A7ED0A-9F77-406D-BD13-6C51AFCA2663}" destId="{890C6A8E-237B-4BA1-9C1F-173C9F79A686}" srcOrd="0" destOrd="0" presId="urn:microsoft.com/office/officeart/2008/layout/CircularPictureCallout"/>
    <dgm:cxn modelId="{556A49ED-E016-4928-96AA-A82FAFEDF347}" type="presParOf" srcId="{CBBC9045-8656-4817-B8C5-F0C5803BDD65}" destId="{E9F5CCD4-9FA2-4C3F-B488-4C5478D7CC66}" srcOrd="3" destOrd="0" presId="urn:microsoft.com/office/officeart/2008/layout/CircularPictureCallout"/>
    <dgm:cxn modelId="{2141FED0-E932-44BF-9821-24022635827F}" type="presParOf" srcId="{CBBC9045-8656-4817-B8C5-F0C5803BDD65}" destId="{716A9173-A4AB-41DC-BF0D-1A841D351167}" srcOrd="4" destOrd="0" presId="urn:microsoft.com/office/officeart/2008/layout/CircularPictureCallout"/>
    <dgm:cxn modelId="{8BDE3DF5-7243-48FB-BBD0-67F0C0B1DDB0}" type="presParOf" srcId="{716A9173-A4AB-41DC-BF0D-1A841D351167}" destId="{08AD888D-BB1C-452E-B92B-5F44ED5827D2}" srcOrd="0" destOrd="0" presId="urn:microsoft.com/office/officeart/2008/layout/CircularPictureCallout"/>
    <dgm:cxn modelId="{0F2B0B23-E38F-4925-BC0D-F19B143E7DC2}" type="presParOf" srcId="{CBBC9045-8656-4817-B8C5-F0C5803BDD65}" destId="{491C6975-9EA8-404E-AC79-D331BB104459}" srcOrd="5" destOrd="0" presId="urn:microsoft.com/office/officeart/2008/layout/CircularPictureCallout"/>
    <dgm:cxn modelId="{8B23C4E7-4681-4EAB-812A-C28F197E280B}" type="presParOf" srcId="{491C6975-9EA8-404E-AC79-D331BB104459}" destId="{652F8DAC-8FD0-4A39-A621-46ECB024FD49}" srcOrd="0" destOrd="0" presId="urn:microsoft.com/office/officeart/2008/layout/CircularPictureCallout"/>
    <dgm:cxn modelId="{68B7D167-5C73-4E34-97F5-CC46154D0DE2}" type="presParOf" srcId="{CBBC9045-8656-4817-B8C5-F0C5803BDD65}" destId="{5900DEF2-4586-44C4-ACC9-3FD86FD8E460}" srcOrd="6" destOrd="0" presId="urn:microsoft.com/office/officeart/2008/layout/CircularPictureCallout"/>
    <dgm:cxn modelId="{61F2238E-FE2D-438A-93BC-D95D05A2A163}" type="presParOf" srcId="{CBBC9045-8656-4817-B8C5-F0C5803BDD65}" destId="{DCD5AA56-8D36-4CE6-B2D4-F28AC4239612}" srcOrd="7" destOrd="0" presId="urn:microsoft.com/office/officeart/2008/layout/CircularPictureCallout"/>
    <dgm:cxn modelId="{CE7FF49B-0199-42CC-90A2-27DC978B8A45}" type="presParOf" srcId="{DCD5AA56-8D36-4CE6-B2D4-F28AC4239612}" destId="{F7A98EFD-993D-4EDD-A747-6F8A4F6D6A7B}" srcOrd="0" destOrd="0" presId="urn:microsoft.com/office/officeart/2008/layout/CircularPictureCallout"/>
    <dgm:cxn modelId="{1C464E76-C356-4A28-A11E-3095FAE57254}" type="presParOf" srcId="{CBBC9045-8656-4817-B8C5-F0C5803BDD65}" destId="{4E0DF7B8-A0D3-4FCD-94CC-708BC54397F0}" srcOrd="8" destOrd="0" presId="urn:microsoft.com/office/officeart/2008/layout/CircularPictureCallout"/>
    <dgm:cxn modelId="{B0537E13-2028-442F-87F6-27C97630518E}" type="presParOf" srcId="{4E0DF7B8-A0D3-4FCD-94CC-708BC54397F0}" destId="{6EEF324A-B232-4C8B-80A5-0E062D8E6706}" srcOrd="0" destOrd="0" presId="urn:microsoft.com/office/officeart/2008/layout/CircularPictureCallout"/>
    <dgm:cxn modelId="{E927F3D4-B3C8-4D9F-A4D8-0D687DD2A244}" type="presParOf" srcId="{CBBC9045-8656-4817-B8C5-F0C5803BDD65}" destId="{8FFC0DA9-2E82-453E-913E-9DD06149010D}" srcOrd="9" destOrd="0" presId="urn:microsoft.com/office/officeart/2008/layout/CircularPictureCallout"/>
    <dgm:cxn modelId="{9F351702-DD62-4B2D-AFA7-DEA1C8A66B5E}" type="presParOf" srcId="{CBBC9045-8656-4817-B8C5-F0C5803BDD65}" destId="{37E751D9-BE8E-45AB-8B65-A7E32769F5DE}" srcOrd="10" destOrd="0" presId="urn:microsoft.com/office/officeart/2008/layout/CircularPictureCallout"/>
    <dgm:cxn modelId="{D628C7A0-377A-4EB8-B988-4E2A87FABC21}" type="presParOf" srcId="{37E751D9-BE8E-45AB-8B65-A7E32769F5DE}" destId="{F49690DC-27E0-4841-B275-9F5B9722C81B}" srcOrd="0" destOrd="0" presId="urn:microsoft.com/office/officeart/2008/layout/CircularPictureCallout"/>
    <dgm:cxn modelId="{66F4B45B-6321-4F49-B92E-7CCF997441C9}" type="presParOf" srcId="{CBBC9045-8656-4817-B8C5-F0C5803BDD65}" destId="{09A2296A-84E1-4739-98AA-089FE63B6CBA}" srcOrd="11" destOrd="0" presId="urn:microsoft.com/office/officeart/2008/layout/CircularPictureCallout"/>
    <dgm:cxn modelId="{37072049-06F9-44E1-B885-FF087FBB212B}" type="presParOf" srcId="{09A2296A-84E1-4739-98AA-089FE63B6CBA}" destId="{BFAC1A42-BDCA-4974-85B2-79BCFC836CD7}" srcOrd="0" destOrd="0" presId="urn:microsoft.com/office/officeart/2008/layout/CircularPictureCallout"/>
    <dgm:cxn modelId="{E693D4B7-CB48-4D65-B980-36F784AA46DD}" type="presParOf" srcId="{CBBC9045-8656-4817-B8C5-F0C5803BDD65}" destId="{9854B834-B98B-4EA2-97BE-CF9E785B01FA}" srcOrd="12" destOrd="0" presId="urn:microsoft.com/office/officeart/2008/layout/CircularPictureCallout"/>
    <dgm:cxn modelId="{A0F5B164-3DD6-4C92-A41C-E78F48B59C41}" type="presParOf" srcId="{CBBC9045-8656-4817-B8C5-F0C5803BDD65}" destId="{3DE97CDC-EAFD-4CBC-AEA2-7364F17FED16}" srcOrd="13" destOrd="0" presId="urn:microsoft.com/office/officeart/2008/layout/CircularPictureCallout"/>
    <dgm:cxn modelId="{8FDCC1FD-1EB4-47E3-9C19-8BD75B80A6FF}" type="presParOf" srcId="{3DE97CDC-EAFD-4CBC-AEA2-7364F17FED16}" destId="{5D92391E-550E-4E61-96A0-9FE907D2E788}" srcOrd="0" destOrd="0" presId="urn:microsoft.com/office/officeart/2008/layout/CircularPictureCallout"/>
    <dgm:cxn modelId="{467F8B12-22B2-4E9F-BA3A-34054429E2A3}" type="presParOf" srcId="{CBBC9045-8656-4817-B8C5-F0C5803BDD65}" destId="{D9309312-A74B-47B1-8B4E-121A2CF82C8B}" srcOrd="14" destOrd="0" presId="urn:microsoft.com/office/officeart/2008/layout/CircularPictureCallout"/>
    <dgm:cxn modelId="{EB2F87A6-2F84-428A-A536-47E5EADA73FB}" type="presParOf" srcId="{D9309312-A74B-47B1-8B4E-121A2CF82C8B}" destId="{D65F9403-2E19-4CA4-9CAC-B6CFB688A072}" srcOrd="0" destOrd="0" presId="urn:microsoft.com/office/officeart/2008/layout/CircularPictureCallout"/>
    <dgm:cxn modelId="{5BA3D972-8350-400E-B109-416539205A67}" type="presParOf" srcId="{CBBC9045-8656-4817-B8C5-F0C5803BDD65}" destId="{306A311A-D80D-4CA8-A015-5562FFBF3644}" srcOrd="15" destOrd="0" presId="urn:microsoft.com/office/officeart/2008/layout/CircularPictureCallout"/>
    <dgm:cxn modelId="{812A37CA-AE68-4867-B66D-0D93615F5E8A}" type="presParOf" srcId="{CBBC9045-8656-4817-B8C5-F0C5803BDD65}" destId="{46F100AA-64C1-47B5-ADBB-EB978E2FCA20}" srcOrd="16" destOrd="0" presId="urn:microsoft.com/office/officeart/2008/layout/CircularPictureCallout"/>
    <dgm:cxn modelId="{C1981C22-C974-4D40-BFEF-CEA56EBDD218}" type="presParOf" srcId="{46F100AA-64C1-47B5-ADBB-EB978E2FCA20}" destId="{4943A005-FC5F-49CA-80F0-7F04D8CFCD75}" srcOrd="0" destOrd="0" presId="urn:microsoft.com/office/officeart/2008/layout/CircularPictureCallout"/>
    <dgm:cxn modelId="{E37480F2-9B3D-4B11-A897-74DC585EBE34}" type="presParOf" srcId="{CBBC9045-8656-4817-B8C5-F0C5803BDD65}" destId="{BC3EF2D3-437B-4A18-86FE-25172E5E4D54}" srcOrd="17" destOrd="0" presId="urn:microsoft.com/office/officeart/2008/layout/CircularPictureCallout"/>
    <dgm:cxn modelId="{082C2527-947F-49F6-9AE5-53986B0FDB12}" type="presParOf" srcId="{BC3EF2D3-437B-4A18-86FE-25172E5E4D54}" destId="{0D9057C4-F125-474F-AB6E-FD78FA49A42C}" srcOrd="0" destOrd="0" presId="urn:microsoft.com/office/officeart/2008/layout/CircularPictureCallout"/>
    <dgm:cxn modelId="{119F078B-CA47-4D9E-B03F-5E0A2F26AED8}" type="presParOf" srcId="{CBBC9045-8656-4817-B8C5-F0C5803BDD65}" destId="{FD15FF2D-D45F-4EF5-B3F7-CDB747602670}" srcOrd="18" destOrd="0" presId="urn:microsoft.com/office/officeart/2008/layout/CircularPictureCallout"/>
    <dgm:cxn modelId="{DDC845A5-86B5-419B-8E4F-76675C6AEDE4}" type="presParOf" srcId="{CBBC9045-8656-4817-B8C5-F0C5803BDD65}" destId="{201B4BA5-F0A4-4198-BC41-9ED5B80775E4}" srcOrd="19" destOrd="0" presId="urn:microsoft.com/office/officeart/2008/layout/CircularPictureCallout"/>
    <dgm:cxn modelId="{E8AA99D6-09F8-471F-8BD5-56462A2851AD}" type="presParOf" srcId="{201B4BA5-F0A4-4198-BC41-9ED5B80775E4}" destId="{6FC655B1-056C-4B7A-BBE7-568E86F5003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26EAD-CB82-4D12-B573-137DCF7645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3358115-6EA3-4C5D-81EB-F426FF1FBA2B}">
      <dgm:prSet phldrT="[Texto]" custT="1"/>
      <dgm:spPr>
        <a:solidFill>
          <a:schemeClr val="accent4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2000" dirty="0"/>
            <a:t>Sismo de magnitud 8.1 , septiembre 7 del 2018</a:t>
          </a:r>
        </a:p>
      </dgm:t>
    </dgm:pt>
    <dgm:pt modelId="{73BA3C66-867A-4A3F-A2DA-D7DDDF2D19E3}" type="parTrans" cxnId="{B83F38CA-6020-44FA-8EE0-F3E058901EC2}">
      <dgm:prSet/>
      <dgm:spPr/>
      <dgm:t>
        <a:bodyPr/>
        <a:lstStyle/>
        <a:p>
          <a:endParaRPr lang="es-MX"/>
        </a:p>
      </dgm:t>
    </dgm:pt>
    <dgm:pt modelId="{9AC242B0-E237-47AC-A5B5-82E4459F46D3}" type="sibTrans" cxnId="{B83F38CA-6020-44FA-8EE0-F3E058901EC2}">
      <dgm:prSet/>
      <dgm:spPr/>
      <dgm:t>
        <a:bodyPr/>
        <a:lstStyle/>
        <a:p>
          <a:endParaRPr lang="es-MX"/>
        </a:p>
      </dgm:t>
    </dgm:pt>
    <dgm:pt modelId="{FB9E9EAA-86C3-4DE7-99B2-0D3801932E13}">
      <dgm:prSet phldrT="[Texto]"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2000" dirty="0"/>
            <a:t>Socavón en el tramo carretero Pijijiapan –mapastepec , octubre 2018.</a:t>
          </a:r>
        </a:p>
      </dgm:t>
    </dgm:pt>
    <dgm:pt modelId="{814731D9-B626-4E5E-BBB3-EAF6DD1F770E}" type="parTrans" cxnId="{36166B92-ACC3-4F2A-8C3D-490D2ED36560}">
      <dgm:prSet/>
      <dgm:spPr/>
      <dgm:t>
        <a:bodyPr/>
        <a:lstStyle/>
        <a:p>
          <a:endParaRPr lang="es-MX"/>
        </a:p>
      </dgm:t>
    </dgm:pt>
    <dgm:pt modelId="{CC038ED2-8C80-4E3E-8DCC-D9F8C198E4A8}" type="sibTrans" cxnId="{36166B92-ACC3-4F2A-8C3D-490D2ED36560}">
      <dgm:prSet/>
      <dgm:spPr/>
      <dgm:t>
        <a:bodyPr/>
        <a:lstStyle/>
        <a:p>
          <a:endParaRPr lang="es-MX"/>
        </a:p>
      </dgm:t>
    </dgm:pt>
    <dgm:pt modelId="{8F9451B3-50ED-49CF-82ED-E6656ABCAA10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2400" dirty="0" smtClean="0"/>
            <a:t>Lluvias intensas, Septiembre </a:t>
          </a:r>
          <a:r>
            <a:rPr lang="es-MX" sz="2400" dirty="0"/>
            <a:t>de 1998</a:t>
          </a:r>
          <a:r>
            <a:rPr lang="es-MX" sz="2800" dirty="0"/>
            <a:t>.</a:t>
          </a:r>
        </a:p>
      </dgm:t>
    </dgm:pt>
    <dgm:pt modelId="{505441B1-9004-4CC5-853F-1109811BBBF6}" type="parTrans" cxnId="{7A850362-527C-4BEE-948B-427D7E73C92E}">
      <dgm:prSet/>
      <dgm:spPr/>
      <dgm:t>
        <a:bodyPr/>
        <a:lstStyle/>
        <a:p>
          <a:endParaRPr lang="es-MX"/>
        </a:p>
      </dgm:t>
    </dgm:pt>
    <dgm:pt modelId="{00B75FBA-9064-4199-A9C4-06E36A6E8AFA}" type="sibTrans" cxnId="{7A850362-527C-4BEE-948B-427D7E73C92E}">
      <dgm:prSet/>
      <dgm:spPr/>
      <dgm:t>
        <a:bodyPr/>
        <a:lstStyle/>
        <a:p>
          <a:endParaRPr lang="es-MX"/>
        </a:p>
      </dgm:t>
    </dgm:pt>
    <dgm:pt modelId="{95F55AED-8ED0-43D4-9456-1416ACC1C3CB}">
      <dgm:prSet custT="1"/>
      <dgm:spPr>
        <a:solidFill>
          <a:srgbClr val="FF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2400" dirty="0"/>
            <a:t>Lluvias Torrenciales, septiembre 3, 2016</a:t>
          </a:r>
        </a:p>
      </dgm:t>
    </dgm:pt>
    <dgm:pt modelId="{98405926-3F81-4574-B2D9-FE64665867E0}" type="parTrans" cxnId="{E671A167-E121-4F89-866F-9B146F1371FA}">
      <dgm:prSet/>
      <dgm:spPr/>
      <dgm:t>
        <a:bodyPr/>
        <a:lstStyle/>
        <a:p>
          <a:endParaRPr lang="es-MX"/>
        </a:p>
      </dgm:t>
    </dgm:pt>
    <dgm:pt modelId="{69035B3D-81BF-43E8-90B6-3E281D052262}" type="sibTrans" cxnId="{E671A167-E121-4F89-866F-9B146F1371FA}">
      <dgm:prSet/>
      <dgm:spPr/>
      <dgm:t>
        <a:bodyPr/>
        <a:lstStyle/>
        <a:p>
          <a:endParaRPr lang="es-MX"/>
        </a:p>
      </dgm:t>
    </dgm:pt>
    <dgm:pt modelId="{F55710D9-2647-4242-96F8-A5CEFE369CD9}" type="pres">
      <dgm:prSet presAssocID="{26D26EAD-CB82-4D12-B573-137DCF7645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65E8D87-EE06-48B5-A4E0-481F580F9A06}" type="pres">
      <dgm:prSet presAssocID="{26D26EAD-CB82-4D12-B573-137DCF7645DB}" presName="Name1" presStyleCnt="0"/>
      <dgm:spPr/>
    </dgm:pt>
    <dgm:pt modelId="{EAD4A431-134C-404E-899D-261EEF94123E}" type="pres">
      <dgm:prSet presAssocID="{26D26EAD-CB82-4D12-B573-137DCF7645DB}" presName="cycle" presStyleCnt="0"/>
      <dgm:spPr/>
    </dgm:pt>
    <dgm:pt modelId="{FC58B208-0A6C-433B-9BB6-BA9CC95DC91F}" type="pres">
      <dgm:prSet presAssocID="{26D26EAD-CB82-4D12-B573-137DCF7645DB}" presName="srcNode" presStyleLbl="node1" presStyleIdx="0" presStyleCnt="4"/>
      <dgm:spPr/>
    </dgm:pt>
    <dgm:pt modelId="{7517F7DD-45FD-4E48-9F27-62B00CD2887F}" type="pres">
      <dgm:prSet presAssocID="{26D26EAD-CB82-4D12-B573-137DCF7645DB}" presName="conn" presStyleLbl="parChTrans1D2" presStyleIdx="0" presStyleCnt="1"/>
      <dgm:spPr/>
      <dgm:t>
        <a:bodyPr/>
        <a:lstStyle/>
        <a:p>
          <a:endParaRPr lang="es-ES"/>
        </a:p>
      </dgm:t>
    </dgm:pt>
    <dgm:pt modelId="{2FF5FAA8-7F7A-4270-A3E8-54239E632E6D}" type="pres">
      <dgm:prSet presAssocID="{26D26EAD-CB82-4D12-B573-137DCF7645DB}" presName="extraNode" presStyleLbl="node1" presStyleIdx="0" presStyleCnt="4"/>
      <dgm:spPr/>
    </dgm:pt>
    <dgm:pt modelId="{A7F834C7-95E9-4F7C-BB7E-EA577EAE7A30}" type="pres">
      <dgm:prSet presAssocID="{26D26EAD-CB82-4D12-B573-137DCF7645DB}" presName="dstNode" presStyleLbl="node1" presStyleIdx="0" presStyleCnt="4"/>
      <dgm:spPr/>
    </dgm:pt>
    <dgm:pt modelId="{4314DF9C-F829-4845-A5B6-8303CAEB082D}" type="pres">
      <dgm:prSet presAssocID="{E3358115-6EA3-4C5D-81EB-F426FF1FBA2B}" presName="text_1" presStyleLbl="node1" presStyleIdx="0" presStyleCnt="4" custScaleX="93887" custLinFactY="34350" custLinFactNeighborX="357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AFCCF7-6A45-4D35-AA69-AE2FA53E9A3E}" type="pres">
      <dgm:prSet presAssocID="{E3358115-6EA3-4C5D-81EB-F426FF1FBA2B}" presName="accent_1" presStyleCnt="0"/>
      <dgm:spPr/>
    </dgm:pt>
    <dgm:pt modelId="{063EE88F-C96A-48B0-BBB5-0EDE076A47AE}" type="pres">
      <dgm:prSet presAssocID="{E3358115-6EA3-4C5D-81EB-F426FF1FBA2B}" presName="accentRepeatNode" presStyleLbl="solidFgAcc1" presStyleIdx="0" presStyleCnt="4" custScaleX="118781" custScaleY="118809" custLinFactY="2707" custLinFactNeighborX="37863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127460-91FE-4A99-B949-1F11E5CA1D20}" type="pres">
      <dgm:prSet presAssocID="{FB9E9EAA-86C3-4DE7-99B2-0D3801932E13}" presName="text_2" presStyleLbl="node1" presStyleIdx="1" presStyleCnt="4" custLinFactY="-79240" custLinFactNeighborX="266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816004-A10D-4647-83F4-0AC729AB62F3}" type="pres">
      <dgm:prSet presAssocID="{FB9E9EAA-86C3-4DE7-99B2-0D3801932E13}" presName="accent_2" presStyleCnt="0"/>
      <dgm:spPr/>
    </dgm:pt>
    <dgm:pt modelId="{590F2236-BF02-41AB-BE6F-609A8E638882}" type="pres">
      <dgm:prSet presAssocID="{FB9E9EAA-86C3-4DE7-99B2-0D3801932E13}" presName="accentRepeatNode" presStyleLbl="solidFgAcc1" presStyleIdx="1" presStyleCnt="4" custScaleX="125614" custScaleY="120365" custLinFactY="-49884" custLinFactNeighborX="-37928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4E514A6-ACF7-4612-A4D9-1F1E505B3C54}" type="pres">
      <dgm:prSet presAssocID="{95F55AED-8ED0-43D4-9456-1416ACC1C3C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8E81FA-EBB7-4F87-84CE-A170CDD8100A}" type="pres">
      <dgm:prSet presAssocID="{95F55AED-8ED0-43D4-9456-1416ACC1C3CB}" presName="accent_3" presStyleCnt="0"/>
      <dgm:spPr/>
    </dgm:pt>
    <dgm:pt modelId="{1FA4B487-F98F-4429-8BAE-9DF697B106F3}" type="pres">
      <dgm:prSet presAssocID="{95F55AED-8ED0-43D4-9456-1416ACC1C3CB}" presName="accentRepeatNode" presStyleLbl="solidFgAcc1" presStyleIdx="2" presStyleCnt="4" custScaleX="125614" custScaleY="121922" custLinFactNeighborX="-13275" custLinFactNeighborY="95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C2E31E-5C39-4542-80E8-638F1C0BABFF}" type="pres">
      <dgm:prSet presAssocID="{8F9451B3-50ED-49CF-82ED-E6656ABCAA1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C3A4BE-8EC6-457F-8FBD-C7B377EB1F42}" type="pres">
      <dgm:prSet presAssocID="{8F9451B3-50ED-49CF-82ED-E6656ABCAA10}" presName="accent_4" presStyleCnt="0"/>
      <dgm:spPr/>
    </dgm:pt>
    <dgm:pt modelId="{E3F009A7-8725-44BE-9458-F282741F853A}" type="pres">
      <dgm:prSet presAssocID="{8F9451B3-50ED-49CF-82ED-E6656ABCAA10}" presName="accentRepeatNode" presStyleLbl="solidFgAcc1" presStyleIdx="3" presStyleCnt="4" custScaleX="118839" custScaleY="11551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DB4847A-5EA5-41F2-8F02-63143ED56A8A}" type="presOf" srcId="{26D26EAD-CB82-4D12-B573-137DCF7645DB}" destId="{F55710D9-2647-4242-96F8-A5CEFE369CD9}" srcOrd="0" destOrd="0" presId="urn:microsoft.com/office/officeart/2008/layout/VerticalCurvedList"/>
    <dgm:cxn modelId="{3ED67EFD-D7A8-482B-B741-4D6D894F10DF}" type="presOf" srcId="{8F9451B3-50ED-49CF-82ED-E6656ABCAA10}" destId="{9DC2E31E-5C39-4542-80E8-638F1C0BABFF}" srcOrd="0" destOrd="0" presId="urn:microsoft.com/office/officeart/2008/layout/VerticalCurvedList"/>
    <dgm:cxn modelId="{36166B92-ACC3-4F2A-8C3D-490D2ED36560}" srcId="{26D26EAD-CB82-4D12-B573-137DCF7645DB}" destId="{FB9E9EAA-86C3-4DE7-99B2-0D3801932E13}" srcOrd="1" destOrd="0" parTransId="{814731D9-B626-4E5E-BBB3-EAF6DD1F770E}" sibTransId="{CC038ED2-8C80-4E3E-8DCC-D9F8C198E4A8}"/>
    <dgm:cxn modelId="{1854F648-FC03-4309-A28E-D807C0255289}" type="presOf" srcId="{9AC242B0-E237-47AC-A5B5-82E4459F46D3}" destId="{7517F7DD-45FD-4E48-9F27-62B00CD2887F}" srcOrd="0" destOrd="0" presId="urn:microsoft.com/office/officeart/2008/layout/VerticalCurvedList"/>
    <dgm:cxn modelId="{E671A167-E121-4F89-866F-9B146F1371FA}" srcId="{26D26EAD-CB82-4D12-B573-137DCF7645DB}" destId="{95F55AED-8ED0-43D4-9456-1416ACC1C3CB}" srcOrd="2" destOrd="0" parTransId="{98405926-3F81-4574-B2D9-FE64665867E0}" sibTransId="{69035B3D-81BF-43E8-90B6-3E281D052262}"/>
    <dgm:cxn modelId="{B83F38CA-6020-44FA-8EE0-F3E058901EC2}" srcId="{26D26EAD-CB82-4D12-B573-137DCF7645DB}" destId="{E3358115-6EA3-4C5D-81EB-F426FF1FBA2B}" srcOrd="0" destOrd="0" parTransId="{73BA3C66-867A-4A3F-A2DA-D7DDDF2D19E3}" sibTransId="{9AC242B0-E237-47AC-A5B5-82E4459F46D3}"/>
    <dgm:cxn modelId="{7A850362-527C-4BEE-948B-427D7E73C92E}" srcId="{26D26EAD-CB82-4D12-B573-137DCF7645DB}" destId="{8F9451B3-50ED-49CF-82ED-E6656ABCAA10}" srcOrd="3" destOrd="0" parTransId="{505441B1-9004-4CC5-853F-1109811BBBF6}" sibTransId="{00B75FBA-9064-4199-A9C4-06E36A6E8AFA}"/>
    <dgm:cxn modelId="{F5D4E715-B827-40E3-AF4C-DCDD3191D49D}" type="presOf" srcId="{E3358115-6EA3-4C5D-81EB-F426FF1FBA2B}" destId="{4314DF9C-F829-4845-A5B6-8303CAEB082D}" srcOrd="0" destOrd="0" presId="urn:microsoft.com/office/officeart/2008/layout/VerticalCurvedList"/>
    <dgm:cxn modelId="{008DB509-B343-4F04-A63F-570AC53D7E65}" type="presOf" srcId="{95F55AED-8ED0-43D4-9456-1416ACC1C3CB}" destId="{74E514A6-ACF7-4612-A4D9-1F1E505B3C54}" srcOrd="0" destOrd="0" presId="urn:microsoft.com/office/officeart/2008/layout/VerticalCurvedList"/>
    <dgm:cxn modelId="{1893AA46-3FCA-4180-AD87-86340E8F7F7C}" type="presOf" srcId="{FB9E9EAA-86C3-4DE7-99B2-0D3801932E13}" destId="{4C127460-91FE-4A99-B949-1F11E5CA1D20}" srcOrd="0" destOrd="0" presId="urn:microsoft.com/office/officeart/2008/layout/VerticalCurvedList"/>
    <dgm:cxn modelId="{3F36D019-156C-4876-BFF2-84C33DD48B70}" type="presParOf" srcId="{F55710D9-2647-4242-96F8-A5CEFE369CD9}" destId="{565E8D87-EE06-48B5-A4E0-481F580F9A06}" srcOrd="0" destOrd="0" presId="urn:microsoft.com/office/officeart/2008/layout/VerticalCurvedList"/>
    <dgm:cxn modelId="{29EF310F-20B7-4688-A4F5-F02AFD9956DE}" type="presParOf" srcId="{565E8D87-EE06-48B5-A4E0-481F580F9A06}" destId="{EAD4A431-134C-404E-899D-261EEF94123E}" srcOrd="0" destOrd="0" presId="urn:microsoft.com/office/officeart/2008/layout/VerticalCurvedList"/>
    <dgm:cxn modelId="{F1ABFE9D-6F42-4943-A4DA-3F6B575E65B3}" type="presParOf" srcId="{EAD4A431-134C-404E-899D-261EEF94123E}" destId="{FC58B208-0A6C-433B-9BB6-BA9CC95DC91F}" srcOrd="0" destOrd="0" presId="urn:microsoft.com/office/officeart/2008/layout/VerticalCurvedList"/>
    <dgm:cxn modelId="{76FDA0D5-649E-44A3-9B71-3BBA72C5C509}" type="presParOf" srcId="{EAD4A431-134C-404E-899D-261EEF94123E}" destId="{7517F7DD-45FD-4E48-9F27-62B00CD2887F}" srcOrd="1" destOrd="0" presId="urn:microsoft.com/office/officeart/2008/layout/VerticalCurvedList"/>
    <dgm:cxn modelId="{72EBD97A-DF96-4AC6-865A-F9D4296FCBDF}" type="presParOf" srcId="{EAD4A431-134C-404E-899D-261EEF94123E}" destId="{2FF5FAA8-7F7A-4270-A3E8-54239E632E6D}" srcOrd="2" destOrd="0" presId="urn:microsoft.com/office/officeart/2008/layout/VerticalCurvedList"/>
    <dgm:cxn modelId="{B7293F04-BF46-422D-94F8-D4D95C850B9F}" type="presParOf" srcId="{EAD4A431-134C-404E-899D-261EEF94123E}" destId="{A7F834C7-95E9-4F7C-BB7E-EA577EAE7A30}" srcOrd="3" destOrd="0" presId="urn:microsoft.com/office/officeart/2008/layout/VerticalCurvedList"/>
    <dgm:cxn modelId="{7B1AA4FF-77EC-4311-96CB-E01AA3EC064D}" type="presParOf" srcId="{565E8D87-EE06-48B5-A4E0-481F580F9A06}" destId="{4314DF9C-F829-4845-A5B6-8303CAEB082D}" srcOrd="1" destOrd="0" presId="urn:microsoft.com/office/officeart/2008/layout/VerticalCurvedList"/>
    <dgm:cxn modelId="{5C74F252-8FB7-4296-AF0E-46ADC153D9AD}" type="presParOf" srcId="{565E8D87-EE06-48B5-A4E0-481F580F9A06}" destId="{24AFCCF7-6A45-4D35-AA69-AE2FA53E9A3E}" srcOrd="2" destOrd="0" presId="urn:microsoft.com/office/officeart/2008/layout/VerticalCurvedList"/>
    <dgm:cxn modelId="{36200DE6-533A-4D4B-B435-52A7A75023CA}" type="presParOf" srcId="{24AFCCF7-6A45-4D35-AA69-AE2FA53E9A3E}" destId="{063EE88F-C96A-48B0-BBB5-0EDE076A47AE}" srcOrd="0" destOrd="0" presId="urn:microsoft.com/office/officeart/2008/layout/VerticalCurvedList"/>
    <dgm:cxn modelId="{3A4A9A2D-25FB-4131-94CE-813B19518C2F}" type="presParOf" srcId="{565E8D87-EE06-48B5-A4E0-481F580F9A06}" destId="{4C127460-91FE-4A99-B949-1F11E5CA1D20}" srcOrd="3" destOrd="0" presId="urn:microsoft.com/office/officeart/2008/layout/VerticalCurvedList"/>
    <dgm:cxn modelId="{39D5F4DB-28CA-4627-AEF8-8D6063B2A3FD}" type="presParOf" srcId="{565E8D87-EE06-48B5-A4E0-481F580F9A06}" destId="{89816004-A10D-4647-83F4-0AC729AB62F3}" srcOrd="4" destOrd="0" presId="urn:microsoft.com/office/officeart/2008/layout/VerticalCurvedList"/>
    <dgm:cxn modelId="{361EC83D-25D8-44B1-A7AE-D13B2B4E2C0B}" type="presParOf" srcId="{89816004-A10D-4647-83F4-0AC729AB62F3}" destId="{590F2236-BF02-41AB-BE6F-609A8E638882}" srcOrd="0" destOrd="0" presId="urn:microsoft.com/office/officeart/2008/layout/VerticalCurvedList"/>
    <dgm:cxn modelId="{7C280374-4C8B-43FB-AE69-223609870BDE}" type="presParOf" srcId="{565E8D87-EE06-48B5-A4E0-481F580F9A06}" destId="{74E514A6-ACF7-4612-A4D9-1F1E505B3C54}" srcOrd="5" destOrd="0" presId="urn:microsoft.com/office/officeart/2008/layout/VerticalCurvedList"/>
    <dgm:cxn modelId="{615DF64F-3D61-4834-9DB8-73C15111A1D2}" type="presParOf" srcId="{565E8D87-EE06-48B5-A4E0-481F580F9A06}" destId="{D28E81FA-EBB7-4F87-84CE-A170CDD8100A}" srcOrd="6" destOrd="0" presId="urn:microsoft.com/office/officeart/2008/layout/VerticalCurvedList"/>
    <dgm:cxn modelId="{F52978AA-1816-4163-86DA-DB85C2EDF45D}" type="presParOf" srcId="{D28E81FA-EBB7-4F87-84CE-A170CDD8100A}" destId="{1FA4B487-F98F-4429-8BAE-9DF697B106F3}" srcOrd="0" destOrd="0" presId="urn:microsoft.com/office/officeart/2008/layout/VerticalCurvedList"/>
    <dgm:cxn modelId="{7CAD8B55-DDDE-49D8-A770-EC69F3060443}" type="presParOf" srcId="{565E8D87-EE06-48B5-A4E0-481F580F9A06}" destId="{9DC2E31E-5C39-4542-80E8-638F1C0BABFF}" srcOrd="7" destOrd="0" presId="urn:microsoft.com/office/officeart/2008/layout/VerticalCurvedList"/>
    <dgm:cxn modelId="{D11F0A8B-5F75-4279-BF6E-29D601002081}" type="presParOf" srcId="{565E8D87-EE06-48B5-A4E0-481F580F9A06}" destId="{4CC3A4BE-8EC6-457F-8FBD-C7B377EB1F42}" srcOrd="8" destOrd="0" presId="urn:microsoft.com/office/officeart/2008/layout/VerticalCurvedList"/>
    <dgm:cxn modelId="{C59FCB86-0FD6-4D2D-8CF9-03A33F4A02F1}" type="presParOf" srcId="{4CC3A4BE-8EC6-457F-8FBD-C7B377EB1F42}" destId="{E3F009A7-8725-44BE-9458-F282741F85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BD01B4-5CE4-4EF5-BCE8-E72D04C5028A}" type="doc">
      <dgm:prSet loTypeId="urn:microsoft.com/office/officeart/2008/layout/PictureStrips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E05E521C-7E23-4FE2-9829-A272F97E5998}">
      <dgm:prSet phldrT="[Texto]"/>
      <dgm:spPr>
        <a:solidFill>
          <a:srgbClr val="FF0000">
            <a:alpha val="4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s-MX" b="1" dirty="0"/>
            <a:t>Garantizar la instrumentación financiera municipal en temas de Gestión de Riesgos en beneficio de la sociedad.</a:t>
          </a:r>
        </a:p>
      </dgm:t>
    </dgm:pt>
    <dgm:pt modelId="{0F246DA7-83B0-44A0-AAC5-4F4C83B6E93B}" type="parTrans" cxnId="{48126092-F4EF-4E71-A606-CCF70981ECA7}">
      <dgm:prSet/>
      <dgm:spPr/>
      <dgm:t>
        <a:bodyPr/>
        <a:lstStyle/>
        <a:p>
          <a:endParaRPr lang="es-MX"/>
        </a:p>
      </dgm:t>
    </dgm:pt>
    <dgm:pt modelId="{7892EF9D-94DF-4442-8BCC-2158E7757D40}" type="sibTrans" cxnId="{48126092-F4EF-4E71-A606-CCF70981ECA7}">
      <dgm:prSet/>
      <dgm:spPr/>
      <dgm:t>
        <a:bodyPr/>
        <a:lstStyle/>
        <a:p>
          <a:endParaRPr lang="es-MX"/>
        </a:p>
      </dgm:t>
    </dgm:pt>
    <dgm:pt modelId="{564B7260-CC60-479D-BFF8-D149CA3775FB}">
      <dgm:prSet phldrT="[Texto]"/>
      <dgm:spPr>
        <a:solidFill>
          <a:srgbClr val="FF0000">
            <a:alpha val="4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s-ES" b="1" dirty="0" smtClean="0"/>
            <a:t>Capacitación a los actores encargados del uso de los Instrumentos Financieros  </a:t>
          </a:r>
          <a:r>
            <a:rPr lang="es-ES" b="1" dirty="0"/>
            <a:t>sobre los </a:t>
          </a:r>
          <a:r>
            <a:rPr lang="es-ES" b="1" dirty="0" smtClean="0"/>
            <a:t>temas relevantes en su municipio.</a:t>
          </a:r>
          <a:endParaRPr lang="es-MX" dirty="0"/>
        </a:p>
      </dgm:t>
    </dgm:pt>
    <dgm:pt modelId="{10914DE6-80F6-4E2D-B2B1-3AEF89BFF379}" type="parTrans" cxnId="{AA7711EF-F141-4693-886A-129474B521D6}">
      <dgm:prSet/>
      <dgm:spPr/>
      <dgm:t>
        <a:bodyPr/>
        <a:lstStyle/>
        <a:p>
          <a:endParaRPr lang="es-MX"/>
        </a:p>
      </dgm:t>
    </dgm:pt>
    <dgm:pt modelId="{27E68A90-89AF-4439-90ED-4E2DE4B53033}" type="sibTrans" cxnId="{AA7711EF-F141-4693-886A-129474B521D6}">
      <dgm:prSet/>
      <dgm:spPr/>
      <dgm:t>
        <a:bodyPr/>
        <a:lstStyle/>
        <a:p>
          <a:endParaRPr lang="es-MX"/>
        </a:p>
      </dgm:t>
    </dgm:pt>
    <dgm:pt modelId="{9ADC25BA-51DD-42E7-8D2F-25B45B0BFE51}">
      <dgm:prSet phldrT="[Texto]"/>
      <dgm:spPr>
        <a:solidFill>
          <a:srgbClr val="FF0000">
            <a:alpha val="4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s-MX" b="1" dirty="0"/>
            <a:t>Fortalecer la Gestión Integral de Riesgos en las acciones realizadas con el Fondo Municipal de Protección Civil , con la propuesta de instrumento financiero.</a:t>
          </a:r>
        </a:p>
      </dgm:t>
    </dgm:pt>
    <dgm:pt modelId="{FE77AEFA-DB79-4BF6-A473-A8847DFDDAEF}" type="parTrans" cxnId="{AAD9ACCA-AFC2-4BEA-AF72-2BE5DAA9463D}">
      <dgm:prSet/>
      <dgm:spPr/>
      <dgm:t>
        <a:bodyPr/>
        <a:lstStyle/>
        <a:p>
          <a:endParaRPr lang="es-MX"/>
        </a:p>
      </dgm:t>
    </dgm:pt>
    <dgm:pt modelId="{09488DD9-42BF-4F51-9044-B5ED5F03DFC0}" type="sibTrans" cxnId="{AAD9ACCA-AFC2-4BEA-AF72-2BE5DAA9463D}">
      <dgm:prSet/>
      <dgm:spPr/>
      <dgm:t>
        <a:bodyPr/>
        <a:lstStyle/>
        <a:p>
          <a:endParaRPr lang="es-MX"/>
        </a:p>
      </dgm:t>
    </dgm:pt>
    <dgm:pt modelId="{7FF2BABB-41D0-4707-9671-F5D33A45FEBD}" type="pres">
      <dgm:prSet presAssocID="{A4BD01B4-5CE4-4EF5-BCE8-E72D04C502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3244B3-CA93-4E58-9FD6-5BBE90BDFDA5}" type="pres">
      <dgm:prSet presAssocID="{E05E521C-7E23-4FE2-9829-A272F97E5998}" presName="composite" presStyleCnt="0"/>
      <dgm:spPr/>
    </dgm:pt>
    <dgm:pt modelId="{70D74D6D-D084-49E8-85D5-4455B3DABE06}" type="pres">
      <dgm:prSet presAssocID="{E05E521C-7E23-4FE2-9829-A272F97E5998}" presName="rect1" presStyleLbl="trAlignAcc1" presStyleIdx="0" presStyleCnt="3" custScaleY="559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A18062-B5FB-4A72-B7AB-D4DB353168F9}" type="pres">
      <dgm:prSet presAssocID="{E05E521C-7E23-4FE2-9829-A272F97E5998}" presName="rect2" presStyleLbl="fgImgPlace1" presStyleIdx="0" presStyleCnt="3" custScaleY="639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3F4C4C-E920-4A99-A0E2-E8853FD8B555}" type="pres">
      <dgm:prSet presAssocID="{7892EF9D-94DF-4442-8BCC-2158E7757D40}" presName="sibTrans" presStyleCnt="0"/>
      <dgm:spPr/>
    </dgm:pt>
    <dgm:pt modelId="{95842551-8BF1-4C29-8DDD-9B2185DCEAF3}" type="pres">
      <dgm:prSet presAssocID="{564B7260-CC60-479D-BFF8-D149CA3775FB}" presName="composite" presStyleCnt="0"/>
      <dgm:spPr/>
    </dgm:pt>
    <dgm:pt modelId="{D75046DB-4E63-4F0D-B819-504722C2A1CF}" type="pres">
      <dgm:prSet presAssocID="{564B7260-CC60-479D-BFF8-D149CA3775FB}" presName="rect1" presStyleLbl="trAlignAcc1" presStyleIdx="1" presStyleCnt="3" custScaleY="611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00033-F2AE-4646-BAD4-9C95DD33358D}" type="pres">
      <dgm:prSet presAssocID="{564B7260-CC60-479D-BFF8-D149CA3775FB}" presName="rect2" presStyleLbl="fgImgPlace1" presStyleIdx="1" presStyleCnt="3" custScaleY="6486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273C0CB-62AC-4776-94A5-746A2E8918DA}" type="pres">
      <dgm:prSet presAssocID="{27E68A90-89AF-4439-90ED-4E2DE4B53033}" presName="sibTrans" presStyleCnt="0"/>
      <dgm:spPr/>
    </dgm:pt>
    <dgm:pt modelId="{83596D57-AAEC-4804-9427-7B8DB16C83AA}" type="pres">
      <dgm:prSet presAssocID="{9ADC25BA-51DD-42E7-8D2F-25B45B0BFE51}" presName="composite" presStyleCnt="0"/>
      <dgm:spPr/>
    </dgm:pt>
    <dgm:pt modelId="{75FC7F94-71D8-428F-BBF9-F0E3FDAAABC2}" type="pres">
      <dgm:prSet presAssocID="{9ADC25BA-51DD-42E7-8D2F-25B45B0BFE51}" presName="rect1" presStyleLbl="trAlignAcc1" presStyleIdx="2" presStyleCnt="3" custScaleY="650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915727-DBE5-41CE-9D08-C35D7A0E8FA7}" type="pres">
      <dgm:prSet presAssocID="{9ADC25BA-51DD-42E7-8D2F-25B45B0BFE51}" presName="rect2" presStyleLbl="fgImgPlace1" presStyleIdx="2" presStyleCnt="3" custScaleY="6098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DA844AB-1812-457A-B8C9-65C645A12312}" type="presOf" srcId="{A4BD01B4-5CE4-4EF5-BCE8-E72D04C5028A}" destId="{7FF2BABB-41D0-4707-9671-F5D33A45FEBD}" srcOrd="0" destOrd="0" presId="urn:microsoft.com/office/officeart/2008/layout/PictureStrips"/>
    <dgm:cxn modelId="{D902E783-C3EF-465A-867D-DA70BC8DC44B}" type="presOf" srcId="{E05E521C-7E23-4FE2-9829-A272F97E5998}" destId="{70D74D6D-D084-49E8-85D5-4455B3DABE06}" srcOrd="0" destOrd="0" presId="urn:microsoft.com/office/officeart/2008/layout/PictureStrips"/>
    <dgm:cxn modelId="{7A73E0C4-10D2-4990-9D9E-BB327300EAA3}" type="presOf" srcId="{9ADC25BA-51DD-42E7-8D2F-25B45B0BFE51}" destId="{75FC7F94-71D8-428F-BBF9-F0E3FDAAABC2}" srcOrd="0" destOrd="0" presId="urn:microsoft.com/office/officeart/2008/layout/PictureStrips"/>
    <dgm:cxn modelId="{AA7711EF-F141-4693-886A-129474B521D6}" srcId="{A4BD01B4-5CE4-4EF5-BCE8-E72D04C5028A}" destId="{564B7260-CC60-479D-BFF8-D149CA3775FB}" srcOrd="1" destOrd="0" parTransId="{10914DE6-80F6-4E2D-B2B1-3AEF89BFF379}" sibTransId="{27E68A90-89AF-4439-90ED-4E2DE4B53033}"/>
    <dgm:cxn modelId="{48126092-F4EF-4E71-A606-CCF70981ECA7}" srcId="{A4BD01B4-5CE4-4EF5-BCE8-E72D04C5028A}" destId="{E05E521C-7E23-4FE2-9829-A272F97E5998}" srcOrd="0" destOrd="0" parTransId="{0F246DA7-83B0-44A0-AAC5-4F4C83B6E93B}" sibTransId="{7892EF9D-94DF-4442-8BCC-2158E7757D40}"/>
    <dgm:cxn modelId="{AAD9ACCA-AFC2-4BEA-AF72-2BE5DAA9463D}" srcId="{A4BD01B4-5CE4-4EF5-BCE8-E72D04C5028A}" destId="{9ADC25BA-51DD-42E7-8D2F-25B45B0BFE51}" srcOrd="2" destOrd="0" parTransId="{FE77AEFA-DB79-4BF6-A473-A8847DFDDAEF}" sibTransId="{09488DD9-42BF-4F51-9044-B5ED5F03DFC0}"/>
    <dgm:cxn modelId="{43AFD5D7-3B23-4DAF-B6EF-1959C1FA67B6}" type="presOf" srcId="{564B7260-CC60-479D-BFF8-D149CA3775FB}" destId="{D75046DB-4E63-4F0D-B819-504722C2A1CF}" srcOrd="0" destOrd="0" presId="urn:microsoft.com/office/officeart/2008/layout/PictureStrips"/>
    <dgm:cxn modelId="{897187FF-6A77-4801-83D1-FC875A9CC0F8}" type="presParOf" srcId="{7FF2BABB-41D0-4707-9671-F5D33A45FEBD}" destId="{AF3244B3-CA93-4E58-9FD6-5BBE90BDFDA5}" srcOrd="0" destOrd="0" presId="urn:microsoft.com/office/officeart/2008/layout/PictureStrips"/>
    <dgm:cxn modelId="{D6EA455F-66D7-4A10-A4E7-6A4E28B39690}" type="presParOf" srcId="{AF3244B3-CA93-4E58-9FD6-5BBE90BDFDA5}" destId="{70D74D6D-D084-49E8-85D5-4455B3DABE06}" srcOrd="0" destOrd="0" presId="urn:microsoft.com/office/officeart/2008/layout/PictureStrips"/>
    <dgm:cxn modelId="{6C22319D-B655-4D59-A849-8222605C95EB}" type="presParOf" srcId="{AF3244B3-CA93-4E58-9FD6-5BBE90BDFDA5}" destId="{D0A18062-B5FB-4A72-B7AB-D4DB353168F9}" srcOrd="1" destOrd="0" presId="urn:microsoft.com/office/officeart/2008/layout/PictureStrips"/>
    <dgm:cxn modelId="{7AB3641C-AC91-464D-92EB-FE8705A83773}" type="presParOf" srcId="{7FF2BABB-41D0-4707-9671-F5D33A45FEBD}" destId="{D93F4C4C-E920-4A99-A0E2-E8853FD8B555}" srcOrd="1" destOrd="0" presId="urn:microsoft.com/office/officeart/2008/layout/PictureStrips"/>
    <dgm:cxn modelId="{90BBA9F8-09E8-46A2-BB06-9F9EB0E8E3F0}" type="presParOf" srcId="{7FF2BABB-41D0-4707-9671-F5D33A45FEBD}" destId="{95842551-8BF1-4C29-8DDD-9B2185DCEAF3}" srcOrd="2" destOrd="0" presId="urn:microsoft.com/office/officeart/2008/layout/PictureStrips"/>
    <dgm:cxn modelId="{4A3571F2-CEDE-4DEC-A2F2-2D54F326798F}" type="presParOf" srcId="{95842551-8BF1-4C29-8DDD-9B2185DCEAF3}" destId="{D75046DB-4E63-4F0D-B819-504722C2A1CF}" srcOrd="0" destOrd="0" presId="urn:microsoft.com/office/officeart/2008/layout/PictureStrips"/>
    <dgm:cxn modelId="{8B9052C2-87DA-48F3-8516-3D1269526CB9}" type="presParOf" srcId="{95842551-8BF1-4C29-8DDD-9B2185DCEAF3}" destId="{E5D00033-F2AE-4646-BAD4-9C95DD33358D}" srcOrd="1" destOrd="0" presId="urn:microsoft.com/office/officeart/2008/layout/PictureStrips"/>
    <dgm:cxn modelId="{C3E14872-129B-40E0-B0E6-7CAC82AABC3E}" type="presParOf" srcId="{7FF2BABB-41D0-4707-9671-F5D33A45FEBD}" destId="{2273C0CB-62AC-4776-94A5-746A2E8918DA}" srcOrd="3" destOrd="0" presId="urn:microsoft.com/office/officeart/2008/layout/PictureStrips"/>
    <dgm:cxn modelId="{DF5A8DEA-4CC6-4A80-98AA-32174B92D2DC}" type="presParOf" srcId="{7FF2BABB-41D0-4707-9671-F5D33A45FEBD}" destId="{83596D57-AAEC-4804-9427-7B8DB16C83AA}" srcOrd="4" destOrd="0" presId="urn:microsoft.com/office/officeart/2008/layout/PictureStrips"/>
    <dgm:cxn modelId="{C8E1FBCD-EADF-4FAB-A955-284334ACE369}" type="presParOf" srcId="{83596D57-AAEC-4804-9427-7B8DB16C83AA}" destId="{75FC7F94-71D8-428F-BBF9-F0E3FDAAABC2}" srcOrd="0" destOrd="0" presId="urn:microsoft.com/office/officeart/2008/layout/PictureStrips"/>
    <dgm:cxn modelId="{4662F7C6-E7F5-482D-BD9B-27129B6158A1}" type="presParOf" srcId="{83596D57-AAEC-4804-9427-7B8DB16C83AA}" destId="{97915727-DBE5-41CE-9D08-C35D7A0E8FA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C8330E-B11D-41A8-AE1A-FA9EB8DC5D2B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FF9E39-106B-42B2-8543-73392752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62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1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8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55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5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2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6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0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263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3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50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65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3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61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4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19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24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5150-FB7F-4CC3-8543-5E8F127D845C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99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8" r:id="rId19"/>
    <p:sldLayoutId id="2147483749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0 Forma libre"/>
          <p:cNvSpPr/>
          <p:nvPr/>
        </p:nvSpPr>
        <p:spPr>
          <a:xfrm rot="16200000">
            <a:off x="4373901" y="1934917"/>
            <a:ext cx="2721501" cy="676228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6" name="10 Forma libre"/>
          <p:cNvSpPr/>
          <p:nvPr/>
        </p:nvSpPr>
        <p:spPr>
          <a:xfrm rot="5400000">
            <a:off x="4694493" y="-1728817"/>
            <a:ext cx="2721501" cy="6151491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4" name="10 Forma libre"/>
          <p:cNvSpPr/>
          <p:nvPr/>
        </p:nvSpPr>
        <p:spPr>
          <a:xfrm>
            <a:off x="-90133" y="-60247"/>
            <a:ext cx="3054434" cy="689610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4695" y="-2345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4695" y="2226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0708" tIns="46023" rIns="363423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5 CuadroTexto"/>
          <p:cNvSpPr txBox="1"/>
          <p:nvPr/>
        </p:nvSpPr>
        <p:spPr>
          <a:xfrm>
            <a:off x="1990028" y="6058917"/>
            <a:ext cx="707214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Ocozocoautla de Espinosa, Chiapas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08 de Noviembre de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Rectángulo"/>
          <p:cNvSpPr/>
          <p:nvPr/>
        </p:nvSpPr>
        <p:spPr>
          <a:xfrm>
            <a:off x="4206827" y="116619"/>
            <a:ext cx="37936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31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MAESTRÍA</a:t>
            </a:r>
          </a:p>
        </p:txBody>
      </p:sp>
      <p:sp>
        <p:nvSpPr>
          <p:cNvPr id="22" name="Title 13"/>
          <p:cNvSpPr txBox="1">
            <a:spLocks/>
          </p:cNvSpPr>
          <p:nvPr/>
        </p:nvSpPr>
        <p:spPr>
          <a:xfrm>
            <a:off x="3170687" y="886060"/>
            <a:ext cx="5895467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sz="2400" b="1" dirty="0">
                <a:ln w="50800"/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EN </a:t>
            </a:r>
            <a:r>
              <a:rPr lang="en-US" sz="24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GESTIÓN </a:t>
            </a:r>
            <a:r>
              <a:rPr lang="en-US" sz="2400" b="1" dirty="0">
                <a:ln w="50800"/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INTEGRAL DE RIESGOS Y PROTECCIÓN CIVIL.</a:t>
            </a:r>
          </a:p>
        </p:txBody>
      </p:sp>
      <p:sp>
        <p:nvSpPr>
          <p:cNvPr id="17" name="Title 13"/>
          <p:cNvSpPr>
            <a:spLocks noGrp="1"/>
          </p:cNvSpPr>
          <p:nvPr/>
        </p:nvSpPr>
        <p:spPr bwMode="auto">
          <a:xfrm>
            <a:off x="2789524" y="1948289"/>
            <a:ext cx="6151492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59595"/>
                </a:solidFill>
                <a:latin typeface="Source Sans Pro Light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COLOQUIO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CHRISTIAN  MONTES SERNA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MEMORIA DE EXPERIENCIA PROFESIONAL</a:t>
            </a:r>
          </a:p>
          <a:p>
            <a:pPr algn="ctr"/>
            <a:endParaRPr lang="es-MX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“PROPUESTA DE  INSTRUMENTO FINANCIERO PARA FORTALECER LA GESTIÓN LOCAL DEL RIESGO EN EL MUNICIPIO DE PIJIJIAPAN CHIAPAS”.</a:t>
            </a:r>
          </a:p>
          <a:p>
            <a:pPr algn="ctr"/>
            <a:endParaRPr lang="en-US" sz="1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5" y="4557703"/>
            <a:ext cx="1784268" cy="18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9" y="456621"/>
            <a:ext cx="1752758" cy="1867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0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8" name="Imagen 7" descr="C:\Users\NALLE\Downloads\IMG-20191101-WA00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167060"/>
            <a:ext cx="3744416" cy="21725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Imagen 5" descr="C:\Users\NALLE\Downloads\IMG-20191101-WA0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13486"/>
            <a:ext cx="4103746" cy="2664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CuadroTexto 2"/>
          <p:cNvSpPr txBox="1"/>
          <p:nvPr/>
        </p:nvSpPr>
        <p:spPr>
          <a:xfrm>
            <a:off x="899592" y="5157192"/>
            <a:ext cx="2092239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 smtClean="0"/>
              <a:t>$ 614,000.00</a:t>
            </a:r>
            <a:endParaRPr lang="es-MX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004048" y="2134810"/>
            <a:ext cx="3960440" cy="95410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800" dirty="0" smtClean="0"/>
              <a:t>Pick up Ford F150 2010.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800" dirty="0" smtClean="0"/>
              <a:t>Pick up X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6418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827584" y="1173088"/>
            <a:ext cx="7200800" cy="5277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6" name="Imagen 5" descr="C:\Users\NALLE\Downloads\IMG-20191101-WA00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15072"/>
            <a:ext cx="3864529" cy="49942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CuadroTexto 2"/>
          <p:cNvSpPr txBox="1"/>
          <p:nvPr/>
        </p:nvSpPr>
        <p:spPr>
          <a:xfrm>
            <a:off x="309543" y="2025388"/>
            <a:ext cx="4512620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63 radios nuevos en comunidades.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199132" y="5501787"/>
            <a:ext cx="2170081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10 radios personales.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09543" y="2779700"/>
            <a:ext cx="4512620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4 radios para las unidades vehiculares.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09543" y="3508965"/>
            <a:ext cx="4512620" cy="3693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35 radios comprados con  FORTAMUN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56376" y="4428432"/>
            <a:ext cx="3624775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800" dirty="0" smtClean="0"/>
              <a:t>$ 15,000.00  C/U aprox.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316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217571" y="1384236"/>
            <a:ext cx="8818925" cy="10544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CUESTIONARIO.</a:t>
            </a:r>
            <a:endParaRPr lang="es-MX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6" name="Imagen 5" descr="C:\Users\NALLE\Downloads\IMG-20191018-WA00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6" y="2132856"/>
            <a:ext cx="3094097" cy="42484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9" name="Conector recto 8"/>
          <p:cNvCxnSpPr/>
          <p:nvPr/>
        </p:nvCxnSpPr>
        <p:spPr>
          <a:xfrm flipH="1">
            <a:off x="1115616" y="3187332"/>
            <a:ext cx="1944216" cy="1465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1187624" y="4204356"/>
            <a:ext cx="1872208" cy="73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3563888" y="3187332"/>
            <a:ext cx="4968552" cy="1465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3736666" y="4204356"/>
            <a:ext cx="4795774" cy="73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9885" t="47250" r="29714" b="44875"/>
          <a:stretch/>
        </p:blipFill>
        <p:spPr>
          <a:xfrm>
            <a:off x="3059832" y="3187332"/>
            <a:ext cx="5472608" cy="10170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Rectángulo 15"/>
          <p:cNvSpPr/>
          <p:nvPr/>
        </p:nvSpPr>
        <p:spPr>
          <a:xfrm>
            <a:off x="1115616" y="4653136"/>
            <a:ext cx="262105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5356845" y="4653136"/>
            <a:ext cx="2232248" cy="1773512"/>
          </a:xfrm>
          <a:prstGeom prst="ellipse">
            <a:avLst/>
          </a:prstGeom>
          <a:blipFill rotWithShape="1">
            <a:blip r:embed="rId4">
              <a:duotone>
                <a:schemeClr val="accent4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4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217571" y="1384236"/>
            <a:ext cx="8818925" cy="24048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38057"/>
            <a:ext cx="3131840" cy="20971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76521"/>
            <a:ext cx="3131840" cy="20971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3150" r="2248" b="12810"/>
          <a:stretch/>
        </p:blipFill>
        <p:spPr>
          <a:xfrm>
            <a:off x="755576" y="1081150"/>
            <a:ext cx="3059832" cy="57636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9" name="Conector angular 8"/>
          <p:cNvCxnSpPr/>
          <p:nvPr/>
        </p:nvCxnSpPr>
        <p:spPr>
          <a:xfrm flipV="1">
            <a:off x="2195736" y="3356992"/>
            <a:ext cx="2380651" cy="1008112"/>
          </a:xfrm>
          <a:prstGeom prst="bentConnector3">
            <a:avLst>
              <a:gd name="adj1" fmla="val 521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/>
          <p:nvPr/>
        </p:nvCxnSpPr>
        <p:spPr>
          <a:xfrm>
            <a:off x="899592" y="4776847"/>
            <a:ext cx="3676795" cy="524361"/>
          </a:xfrm>
          <a:prstGeom prst="bentConnector3">
            <a:avLst>
              <a:gd name="adj1" fmla="val 812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357500" y="4581128"/>
            <a:ext cx="1457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7572" y="1101080"/>
            <a:ext cx="8458884" cy="9597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672665" y="2156523"/>
            <a:ext cx="5737786" cy="37856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El </a:t>
            </a:r>
            <a:r>
              <a:rPr lang="es-MX" sz="2400" dirty="0" smtClean="0"/>
              <a:t>Fondo </a:t>
            </a:r>
            <a:r>
              <a:rPr lang="es-MX" sz="2400" dirty="0"/>
              <a:t>Municipal de Protección </a:t>
            </a:r>
            <a:r>
              <a:rPr lang="es-MX" sz="2400" dirty="0" smtClean="0"/>
              <a:t>Civil, </a:t>
            </a:r>
            <a:r>
              <a:rPr lang="es-MX" sz="2400" dirty="0"/>
              <a:t>instrumento financiero actual que tiene como objetivo: “reducir los riesgos de desastres mediante la realización de acciones integrales de análisis de riesgos, armonización de marcos de actuación, profesionalización del personal, construcción de obras de reducción de riesgos y equipamiento de las UMPC.</a:t>
            </a:r>
          </a:p>
          <a:p>
            <a:endParaRPr lang="es-MX" sz="2400" dirty="0"/>
          </a:p>
        </p:txBody>
      </p:sp>
      <p:sp>
        <p:nvSpPr>
          <p:cNvPr id="6" name="Elipse 5"/>
          <p:cNvSpPr/>
          <p:nvPr/>
        </p:nvSpPr>
        <p:spPr>
          <a:xfrm>
            <a:off x="7114695" y="5085184"/>
            <a:ext cx="1512168" cy="1630233"/>
          </a:xfrm>
          <a:prstGeom prst="ellipse">
            <a:avLst/>
          </a:prstGeom>
          <a:blipFill rotWithShape="1">
            <a:blip r:embed="rId2">
              <a:duotone>
                <a:schemeClr val="accent4">
                  <a:hueOff val="4656579"/>
                  <a:satOff val="54204"/>
                  <a:lumOff val="6582"/>
                  <a:alphaOff val="0"/>
                  <a:shade val="20000"/>
                  <a:satMod val="200000"/>
                </a:schemeClr>
                <a:schemeClr val="accent4">
                  <a:hueOff val="4656579"/>
                  <a:satOff val="54204"/>
                  <a:lumOff val="6582"/>
                  <a:alphaOff val="0"/>
                  <a:tint val="12000"/>
                  <a:satMod val="19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4656579"/>
              <a:satOff val="54204"/>
              <a:lumOff val="65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lipse 7"/>
          <p:cNvSpPr/>
          <p:nvPr/>
        </p:nvSpPr>
        <p:spPr>
          <a:xfrm>
            <a:off x="323528" y="1292430"/>
            <a:ext cx="1473672" cy="1473672"/>
          </a:xfrm>
          <a:prstGeom prst="ellipse">
            <a:avLst/>
          </a:prstGeom>
          <a:blipFill rotWithShape="1">
            <a:blip r:embed="rId3">
              <a:duotone>
                <a:schemeClr val="accent4">
                  <a:hueOff val="2328289"/>
                  <a:satOff val="27102"/>
                  <a:lumOff val="3291"/>
                  <a:alphaOff val="0"/>
                  <a:shade val="20000"/>
                  <a:satMod val="200000"/>
                </a:schemeClr>
                <a:schemeClr val="accent4">
                  <a:hueOff val="2328289"/>
                  <a:satOff val="27102"/>
                  <a:lumOff val="3291"/>
                  <a:alphaOff val="0"/>
                  <a:tint val="12000"/>
                  <a:satMod val="19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2328289"/>
              <a:satOff val="27102"/>
              <a:lumOff val="32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166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79712" y="2060848"/>
            <a:ext cx="5292080" cy="34163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/>
              <a:t>Art.115 constitucional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 smtClean="0"/>
              <a:t>Cada municipio será administrado por un ayuntamiento de elección popular directa , sin autoridad intermedia entre éste y el Gobierno del Estado.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 smtClean="0"/>
              <a:t>Los municipios administrarán libremente su hacienda.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 smtClean="0"/>
              <a:t>Los municipios estarán investidos de personalidad jurídica.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317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68995" y="1101080"/>
            <a:ext cx="5663246" cy="10772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6" name="Picture 18" descr="Resultado de imagen para investigad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4723" r="22924" b="16041"/>
          <a:stretch/>
        </p:blipFill>
        <p:spPr bwMode="auto">
          <a:xfrm>
            <a:off x="350294" y="1646870"/>
            <a:ext cx="3568782" cy="35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90" y="2230814"/>
            <a:ext cx="2739501" cy="221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lecha derecha 1"/>
          <p:cNvSpPr/>
          <p:nvPr/>
        </p:nvSpPr>
        <p:spPr>
          <a:xfrm>
            <a:off x="3919076" y="3118650"/>
            <a:ext cx="1008112" cy="56589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71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39592808"/>
              </p:ext>
            </p:extLst>
          </p:nvPr>
        </p:nvGraphicFramePr>
        <p:xfrm>
          <a:off x="467544" y="1484784"/>
          <a:ext cx="8128000" cy="489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2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576387" y="5085184"/>
            <a:ext cx="44932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800" dirty="0" smtClean="0">
                <a:solidFill>
                  <a:schemeClr val="accent4">
                    <a:lumMod val="50000"/>
                  </a:schemeClr>
                </a:solidFill>
              </a:rPr>
              <a:t>GRACIAS.</a:t>
            </a:r>
            <a:endParaRPr lang="es-MX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15816" y="2617749"/>
            <a:ext cx="3161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u="sng" dirty="0" smtClean="0">
                <a:solidFill>
                  <a:schemeClr val="accent4">
                    <a:lumMod val="50000"/>
                  </a:schemeClr>
                </a:solidFill>
              </a:rPr>
              <a:t>Avance a la fecha.</a:t>
            </a:r>
            <a:endParaRPr lang="es-MX" sz="32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0 Forma libre"/>
          <p:cNvSpPr/>
          <p:nvPr/>
        </p:nvSpPr>
        <p:spPr>
          <a:xfrm rot="16200000">
            <a:off x="4373901" y="1934917"/>
            <a:ext cx="2721501" cy="676228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 dirty="0">
              <a:solidFill>
                <a:schemeClr val="lt1"/>
              </a:solidFill>
            </a:endParaRPr>
          </a:p>
        </p:txBody>
      </p:sp>
      <p:sp>
        <p:nvSpPr>
          <p:cNvPr id="16" name="10 Forma libre"/>
          <p:cNvSpPr/>
          <p:nvPr/>
        </p:nvSpPr>
        <p:spPr>
          <a:xfrm rot="5400000">
            <a:off x="4695041" y="-1792093"/>
            <a:ext cx="2721501" cy="6151491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0 Forma libre"/>
          <p:cNvSpPr/>
          <p:nvPr/>
        </p:nvSpPr>
        <p:spPr>
          <a:xfrm>
            <a:off x="-90133" y="-60247"/>
            <a:ext cx="3054434" cy="689610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4695" y="2226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0708" tIns="46023" rIns="363423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3032845" y="0"/>
            <a:ext cx="6111155" cy="1054476"/>
          </a:xfrm>
          <a:custGeom>
            <a:avLst/>
            <a:gdLst>
              <a:gd name="connsiteX0" fmla="*/ 0 w 1764631"/>
              <a:gd name="connsiteY0" fmla="*/ 465221 h 465221"/>
              <a:gd name="connsiteX1" fmla="*/ 0 w 1764631"/>
              <a:gd name="connsiteY1" fmla="*/ 0 h 465221"/>
              <a:gd name="connsiteX2" fmla="*/ 1764631 w 1764631"/>
              <a:gd name="connsiteY2" fmla="*/ 0 h 465221"/>
              <a:gd name="connsiteX3" fmla="*/ 1299410 w 1764631"/>
              <a:gd name="connsiteY3" fmla="*/ 465221 h 465221"/>
              <a:gd name="connsiteX4" fmla="*/ 0 w 1764631"/>
              <a:gd name="connsiteY4" fmla="*/ 465221 h 465221"/>
              <a:gd name="connsiteX0" fmla="*/ 0 w 2647225"/>
              <a:gd name="connsiteY0" fmla="*/ 473172 h 473172"/>
              <a:gd name="connsiteX1" fmla="*/ 0 w 2647225"/>
              <a:gd name="connsiteY1" fmla="*/ 7951 h 473172"/>
              <a:gd name="connsiteX2" fmla="*/ 2647225 w 2647225"/>
              <a:gd name="connsiteY2" fmla="*/ 0 h 473172"/>
              <a:gd name="connsiteX3" fmla="*/ 1299410 w 2647225"/>
              <a:gd name="connsiteY3" fmla="*/ 473172 h 473172"/>
              <a:gd name="connsiteX4" fmla="*/ 0 w 2647225"/>
              <a:gd name="connsiteY4" fmla="*/ 473172 h 473172"/>
              <a:gd name="connsiteX0" fmla="*/ 0 w 2647225"/>
              <a:gd name="connsiteY0" fmla="*/ 473172 h 504977"/>
              <a:gd name="connsiteX1" fmla="*/ 0 w 2647225"/>
              <a:gd name="connsiteY1" fmla="*/ 7951 h 504977"/>
              <a:gd name="connsiteX2" fmla="*/ 2647225 w 2647225"/>
              <a:gd name="connsiteY2" fmla="*/ 0 h 504977"/>
              <a:gd name="connsiteX3" fmla="*/ 2197908 w 2647225"/>
              <a:gd name="connsiteY3" fmla="*/ 504977 h 504977"/>
              <a:gd name="connsiteX4" fmla="*/ 0 w 2647225"/>
              <a:gd name="connsiteY4" fmla="*/ 473172 h 504977"/>
              <a:gd name="connsiteX0" fmla="*/ 0 w 2702884"/>
              <a:gd name="connsiteY0" fmla="*/ 473172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0 w 2702884"/>
              <a:gd name="connsiteY4" fmla="*/ 473172 h 504977"/>
              <a:gd name="connsiteX0" fmla="*/ 17470 w 2702884"/>
              <a:gd name="connsiteY0" fmla="*/ 320093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17470 w 2702884"/>
              <a:gd name="connsiteY4" fmla="*/ 320093 h 504977"/>
              <a:gd name="connsiteX0" fmla="*/ 0 w 2702884"/>
              <a:gd name="connsiteY0" fmla="*/ 425791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0 w 2702884"/>
              <a:gd name="connsiteY4" fmla="*/ 425791 h 504977"/>
              <a:gd name="connsiteX0" fmla="*/ 0 w 2702884"/>
              <a:gd name="connsiteY0" fmla="*/ 425791 h 435727"/>
              <a:gd name="connsiteX1" fmla="*/ 0 w 2702884"/>
              <a:gd name="connsiteY1" fmla="*/ 7951 h 435727"/>
              <a:gd name="connsiteX2" fmla="*/ 2702884 w 2702884"/>
              <a:gd name="connsiteY2" fmla="*/ 0 h 435727"/>
              <a:gd name="connsiteX3" fmla="*/ 2432004 w 2702884"/>
              <a:gd name="connsiteY3" fmla="*/ 435727 h 435727"/>
              <a:gd name="connsiteX4" fmla="*/ 0 w 2702884"/>
              <a:gd name="connsiteY4" fmla="*/ 425791 h 435727"/>
              <a:gd name="connsiteX0" fmla="*/ 0 w 2702884"/>
              <a:gd name="connsiteY0" fmla="*/ 425791 h 425791"/>
              <a:gd name="connsiteX1" fmla="*/ 0 w 2702884"/>
              <a:gd name="connsiteY1" fmla="*/ 7951 h 425791"/>
              <a:gd name="connsiteX2" fmla="*/ 2702884 w 2702884"/>
              <a:gd name="connsiteY2" fmla="*/ 0 h 425791"/>
              <a:gd name="connsiteX3" fmla="*/ 2438992 w 2702884"/>
              <a:gd name="connsiteY3" fmla="*/ 424793 h 425791"/>
              <a:gd name="connsiteX4" fmla="*/ 0 w 2702884"/>
              <a:gd name="connsiteY4" fmla="*/ 425791 h 425791"/>
              <a:gd name="connsiteX0" fmla="*/ 6988 w 2709872"/>
              <a:gd name="connsiteY0" fmla="*/ 425791 h 425791"/>
              <a:gd name="connsiteX1" fmla="*/ 0 w 2709872"/>
              <a:gd name="connsiteY1" fmla="*/ 66267 h 425791"/>
              <a:gd name="connsiteX2" fmla="*/ 2709872 w 2709872"/>
              <a:gd name="connsiteY2" fmla="*/ 0 h 425791"/>
              <a:gd name="connsiteX3" fmla="*/ 2445980 w 2709872"/>
              <a:gd name="connsiteY3" fmla="*/ 424793 h 425791"/>
              <a:gd name="connsiteX4" fmla="*/ 6988 w 2709872"/>
              <a:gd name="connsiteY4" fmla="*/ 425791 h 425791"/>
              <a:gd name="connsiteX0" fmla="*/ 10482 w 2713366"/>
              <a:gd name="connsiteY0" fmla="*/ 425791 h 425791"/>
              <a:gd name="connsiteX1" fmla="*/ 0 w 2713366"/>
              <a:gd name="connsiteY1" fmla="*/ 4306 h 425791"/>
              <a:gd name="connsiteX2" fmla="*/ 2713366 w 2713366"/>
              <a:gd name="connsiteY2" fmla="*/ 0 h 425791"/>
              <a:gd name="connsiteX3" fmla="*/ 2449474 w 2713366"/>
              <a:gd name="connsiteY3" fmla="*/ 424793 h 425791"/>
              <a:gd name="connsiteX4" fmla="*/ 10482 w 2713366"/>
              <a:gd name="connsiteY4" fmla="*/ 425791 h 425791"/>
              <a:gd name="connsiteX0" fmla="*/ 10482 w 2653968"/>
              <a:gd name="connsiteY0" fmla="*/ 421485 h 421485"/>
              <a:gd name="connsiteX1" fmla="*/ 0 w 2653968"/>
              <a:gd name="connsiteY1" fmla="*/ 0 h 421485"/>
              <a:gd name="connsiteX2" fmla="*/ 2653968 w 2653968"/>
              <a:gd name="connsiteY2" fmla="*/ 86813 h 421485"/>
              <a:gd name="connsiteX3" fmla="*/ 2449474 w 2653968"/>
              <a:gd name="connsiteY3" fmla="*/ 420487 h 421485"/>
              <a:gd name="connsiteX4" fmla="*/ 10482 w 2653968"/>
              <a:gd name="connsiteY4" fmla="*/ 421485 h 421485"/>
              <a:gd name="connsiteX0" fmla="*/ 10482 w 2713366"/>
              <a:gd name="connsiteY0" fmla="*/ 422146 h 422146"/>
              <a:gd name="connsiteX1" fmla="*/ 0 w 2713366"/>
              <a:gd name="connsiteY1" fmla="*/ 661 h 422146"/>
              <a:gd name="connsiteX2" fmla="*/ 2713366 w 2713366"/>
              <a:gd name="connsiteY2" fmla="*/ 0 h 422146"/>
              <a:gd name="connsiteX3" fmla="*/ 2449474 w 2713366"/>
              <a:gd name="connsiteY3" fmla="*/ 421148 h 422146"/>
              <a:gd name="connsiteX4" fmla="*/ 10482 w 2713366"/>
              <a:gd name="connsiteY4" fmla="*/ 422146 h 422146"/>
              <a:gd name="connsiteX0" fmla="*/ 10482 w 2713366"/>
              <a:gd name="connsiteY0" fmla="*/ 422146 h 422146"/>
              <a:gd name="connsiteX1" fmla="*/ 0 w 2713366"/>
              <a:gd name="connsiteY1" fmla="*/ 661 h 422146"/>
              <a:gd name="connsiteX2" fmla="*/ 2713366 w 2713366"/>
              <a:gd name="connsiteY2" fmla="*/ 0 h 422146"/>
              <a:gd name="connsiteX3" fmla="*/ 2449474 w 2713366"/>
              <a:gd name="connsiteY3" fmla="*/ 421148 h 422146"/>
              <a:gd name="connsiteX4" fmla="*/ 10482 w 2713366"/>
              <a:gd name="connsiteY4" fmla="*/ 422146 h 422146"/>
              <a:gd name="connsiteX0" fmla="*/ 0 w 2716860"/>
              <a:gd name="connsiteY0" fmla="*/ 422146 h 422146"/>
              <a:gd name="connsiteX1" fmla="*/ 3494 w 2716860"/>
              <a:gd name="connsiteY1" fmla="*/ 661 h 422146"/>
              <a:gd name="connsiteX2" fmla="*/ 2716860 w 2716860"/>
              <a:gd name="connsiteY2" fmla="*/ 0 h 422146"/>
              <a:gd name="connsiteX3" fmla="*/ 2452968 w 2716860"/>
              <a:gd name="connsiteY3" fmla="*/ 421148 h 422146"/>
              <a:gd name="connsiteX4" fmla="*/ 0 w 2716860"/>
              <a:gd name="connsiteY4" fmla="*/ 422146 h 422146"/>
              <a:gd name="connsiteX0" fmla="*/ 0 w 2716860"/>
              <a:gd name="connsiteY0" fmla="*/ 422146 h 422146"/>
              <a:gd name="connsiteX1" fmla="*/ 2089 w 2716860"/>
              <a:gd name="connsiteY1" fmla="*/ 22400 h 422146"/>
              <a:gd name="connsiteX2" fmla="*/ 2716860 w 2716860"/>
              <a:gd name="connsiteY2" fmla="*/ 0 h 422146"/>
              <a:gd name="connsiteX3" fmla="*/ 2452968 w 2716860"/>
              <a:gd name="connsiteY3" fmla="*/ 421148 h 422146"/>
              <a:gd name="connsiteX4" fmla="*/ 0 w 2716860"/>
              <a:gd name="connsiteY4" fmla="*/ 422146 h 422146"/>
              <a:gd name="connsiteX0" fmla="*/ 0 w 2716860"/>
              <a:gd name="connsiteY0" fmla="*/ 424043 h 424043"/>
              <a:gd name="connsiteX1" fmla="*/ 684 w 2716860"/>
              <a:gd name="connsiteY1" fmla="*/ 0 h 424043"/>
              <a:gd name="connsiteX2" fmla="*/ 2716860 w 2716860"/>
              <a:gd name="connsiteY2" fmla="*/ 1897 h 424043"/>
              <a:gd name="connsiteX3" fmla="*/ 2452968 w 2716860"/>
              <a:gd name="connsiteY3" fmla="*/ 423045 h 424043"/>
              <a:gd name="connsiteX4" fmla="*/ 0 w 2716860"/>
              <a:gd name="connsiteY4" fmla="*/ 424043 h 424043"/>
              <a:gd name="connsiteX0" fmla="*/ 0 w 2715451"/>
              <a:gd name="connsiteY0" fmla="*/ 424043 h 424043"/>
              <a:gd name="connsiteX1" fmla="*/ 684 w 2715451"/>
              <a:gd name="connsiteY1" fmla="*/ 0 h 424043"/>
              <a:gd name="connsiteX2" fmla="*/ 2715451 w 2715451"/>
              <a:gd name="connsiteY2" fmla="*/ 1897 h 424043"/>
              <a:gd name="connsiteX3" fmla="*/ 2452968 w 2715451"/>
              <a:gd name="connsiteY3" fmla="*/ 423045 h 424043"/>
              <a:gd name="connsiteX4" fmla="*/ 0 w 2715451"/>
              <a:gd name="connsiteY4" fmla="*/ 424043 h 424043"/>
              <a:gd name="connsiteX0" fmla="*/ 0 w 2687264"/>
              <a:gd name="connsiteY0" fmla="*/ 424043 h 424043"/>
              <a:gd name="connsiteX1" fmla="*/ 684 w 2687264"/>
              <a:gd name="connsiteY1" fmla="*/ 0 h 424043"/>
              <a:gd name="connsiteX2" fmla="*/ 2687264 w 2687264"/>
              <a:gd name="connsiteY2" fmla="*/ 40260 h 424043"/>
              <a:gd name="connsiteX3" fmla="*/ 2452968 w 2687264"/>
              <a:gd name="connsiteY3" fmla="*/ 423045 h 424043"/>
              <a:gd name="connsiteX4" fmla="*/ 0 w 2687264"/>
              <a:gd name="connsiteY4" fmla="*/ 424043 h 424043"/>
              <a:gd name="connsiteX0" fmla="*/ 0 w 2712632"/>
              <a:gd name="connsiteY0" fmla="*/ 424704 h 424704"/>
              <a:gd name="connsiteX1" fmla="*/ 684 w 2712632"/>
              <a:gd name="connsiteY1" fmla="*/ 661 h 424704"/>
              <a:gd name="connsiteX2" fmla="*/ 2712632 w 2712632"/>
              <a:gd name="connsiteY2" fmla="*/ 0 h 424704"/>
              <a:gd name="connsiteX3" fmla="*/ 2452968 w 2712632"/>
              <a:gd name="connsiteY3" fmla="*/ 423706 h 424704"/>
              <a:gd name="connsiteX4" fmla="*/ 0 w 2712632"/>
              <a:gd name="connsiteY4" fmla="*/ 424704 h 4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632" h="424704">
                <a:moveTo>
                  <a:pt x="0" y="424704"/>
                </a:moveTo>
                <a:cubicBezTo>
                  <a:pt x="1165" y="284209"/>
                  <a:pt x="-481" y="141156"/>
                  <a:pt x="684" y="661"/>
                </a:cubicBezTo>
                <a:lnTo>
                  <a:pt x="2712632" y="0"/>
                </a:lnTo>
                <a:lnTo>
                  <a:pt x="2452968" y="423706"/>
                </a:lnTo>
                <a:lnTo>
                  <a:pt x="0" y="42470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itle 13"/>
          <p:cNvSpPr txBox="1">
            <a:spLocks/>
          </p:cNvSpPr>
          <p:nvPr/>
        </p:nvSpPr>
        <p:spPr>
          <a:xfrm>
            <a:off x="4185032" y="0"/>
            <a:ext cx="4930760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573178" y="1067199"/>
            <a:ext cx="654261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 Narrow" pitchFamily="34" charset="0"/>
              </a:rPr>
              <a:t>Introducción.</a:t>
            </a:r>
            <a:endParaRPr lang="es-MX" sz="3600" b="1" dirty="0">
              <a:latin typeface="Arial Narrow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995517" y="1542833"/>
            <a:ext cx="784695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s-MX" b="1" dirty="0">
              <a:latin typeface="Arial Narrow" pitchFamily="34" charset="0"/>
            </a:endParaRPr>
          </a:p>
        </p:txBody>
      </p:sp>
      <p:pic>
        <p:nvPicPr>
          <p:cNvPr id="18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9" y="2455046"/>
            <a:ext cx="1784268" cy="18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" y="4509120"/>
            <a:ext cx="1779152" cy="18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9" y="456621"/>
            <a:ext cx="1752758" cy="1867485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2364695" y="1912165"/>
            <a:ext cx="6318448" cy="453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s-ES" sz="1400" b="1" dirty="0">
                <a:solidFill>
                  <a:srgbClr val="595959"/>
                </a:solidFill>
                <a:latin typeface="Arial" panose="020B060402020202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El estado de Chiapas por su ubicación geográfica presenta una gran variedad de climas que atraen al turismo, así como la historia registrada en las ruinas o zonas arqueológicas y pueblos mágicos, está expuesto a la ocurrencia de una amplia gama de fenómenos naturales, como lo son: lluvias, ciclones tropicales, huracanes y sismos, entre otros.</a:t>
            </a:r>
            <a:endParaRPr lang="es-MX" sz="1400" b="1" dirty="0">
              <a:solidFill>
                <a:srgbClr val="595959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s-ES" sz="1400" b="1" dirty="0">
                <a:solidFill>
                  <a:srgbClr val="595959"/>
                </a:solidFill>
                <a:latin typeface="Arial" panose="020B060402020202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Chiapas se encuentra sobre dos placas geológicas, Placa de Cocos y Placa del Caribe, siendo los movimientos de estas, las causantes del sismo de Magnitud  8.1 </a:t>
            </a:r>
            <a:r>
              <a:rPr lang="es-ES" sz="1400" b="1" dirty="0" err="1">
                <a:solidFill>
                  <a:srgbClr val="595959"/>
                </a:solidFill>
                <a:latin typeface="Arial" panose="020B060402020202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Mw</a:t>
            </a:r>
            <a:r>
              <a:rPr lang="es-ES" sz="1400" b="1" dirty="0">
                <a:solidFill>
                  <a:srgbClr val="595959"/>
                </a:solidFill>
                <a:latin typeface="Arial" panose="020B060402020202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, que se presentó el 07 de septiembre del 2017, es decir, el  sismo más fuerte desde el ocurrido en 1985.</a:t>
            </a:r>
            <a:endParaRPr lang="es-MX" sz="1400" b="1" dirty="0">
              <a:solidFill>
                <a:srgbClr val="595959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s-ES" sz="1400" b="1" dirty="0">
                <a:solidFill>
                  <a:srgbClr val="595959"/>
                </a:solidFill>
                <a:latin typeface="Arial" panose="020B060402020202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Si bien, se cuenta con un sólido Sistema Estatal de Protección Civil, fortalecido en cada municipio y comunidad con reconocimiento a nivel nacional desde 2014, es bien sabido que el impacto de cualquier desastre natural por pequeño que parezca, trae consigo una gran cantidad de enseñanzas, experiencias y por </a:t>
            </a:r>
            <a:r>
              <a:rPr lang="es-ES" sz="1400" b="1" dirty="0" smtClean="0">
                <a:solidFill>
                  <a:srgbClr val="595959"/>
                </a:solidFill>
                <a:latin typeface="Arial" panose="020B060402020202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ende, </a:t>
            </a:r>
            <a:r>
              <a:rPr lang="es-ES" sz="1400" b="1" dirty="0">
                <a:solidFill>
                  <a:srgbClr val="595959"/>
                </a:solidFill>
                <a:latin typeface="Arial" panose="020B060402020202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el fortalecimiento de los procesos establecidos, cuyo perfeccionamiento permitirá disminuirla vulnerabilidad en la </a:t>
            </a:r>
            <a:r>
              <a:rPr lang="es-ES" sz="1400" b="1" dirty="0" smtClean="0">
                <a:solidFill>
                  <a:srgbClr val="595959"/>
                </a:solidFill>
                <a:latin typeface="Arial" panose="020B060402020202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sociedad  y realizar una exitosa Gestión del Riesgo de Desastres.</a:t>
            </a:r>
            <a:endParaRPr lang="es-MX" sz="1400" b="1" dirty="0">
              <a:solidFill>
                <a:srgbClr val="595959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66450" y="1343659"/>
            <a:ext cx="5237035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MX" dirty="0"/>
              <a:t>Velar para que la reducción del riesgo de desastres sea una prioridad nacional y local con una sólida base institucional para su </a:t>
            </a:r>
            <a:r>
              <a:rPr lang="es-MX" dirty="0" smtClean="0"/>
              <a:t>implementación.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366451" y="3342029"/>
            <a:ext cx="5237033" cy="92333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MX" dirty="0"/>
              <a:t>Utilizar el conocimiento, innovación y educación para crear una cultura de seguridad y de resiliencia a todo </a:t>
            </a:r>
            <a:r>
              <a:rPr lang="es-MX" dirty="0" smtClean="0"/>
              <a:t>nivel.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076328" y="574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 flipH="1">
            <a:off x="367915" y="2506950"/>
            <a:ext cx="523556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MX" dirty="0"/>
              <a:t>Identificar, evaluar y observar de cerca los riesgos de los desastres y mejorar las alertas </a:t>
            </a:r>
            <a:r>
              <a:rPr lang="es-MX" dirty="0" smtClean="0"/>
              <a:t>tempranas.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6451" y="4493446"/>
            <a:ext cx="5237033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MX" dirty="0"/>
              <a:t>Reducir los factores subyacentes del </a:t>
            </a:r>
            <a:r>
              <a:rPr lang="es-MX" dirty="0" smtClean="0"/>
              <a:t>riesgo.</a:t>
            </a:r>
            <a:endParaRPr lang="es-MX" dirty="0"/>
          </a:p>
          <a:p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6450" y="5367865"/>
            <a:ext cx="5237033" cy="92333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MX" dirty="0"/>
              <a:t>Fortalecer la preparación ante los desastres para una respuesta eficaz a todo nivel. </a:t>
            </a:r>
          </a:p>
          <a:p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35420" t="15307" r="35802" b="12245"/>
          <a:stretch/>
        </p:blipFill>
        <p:spPr>
          <a:xfrm>
            <a:off x="5940152" y="1825550"/>
            <a:ext cx="2880320" cy="39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73" y="1580998"/>
            <a:ext cx="3818354" cy="18002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827584" y="3717029"/>
            <a:ext cx="5214276" cy="258532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¿Qué tan importante es la aplicación de la gestión de riesgos de desastres, y la propuesta de un instrumento financiero que fortalezca el correcto uso del fondo municipal de protección civil?</a:t>
            </a:r>
            <a:endParaRPr lang="es-MX" sz="2400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65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5179333"/>
              </p:ext>
            </p:extLst>
          </p:nvPr>
        </p:nvGraphicFramePr>
        <p:xfrm>
          <a:off x="652016" y="17997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44640" y="2871358"/>
            <a:ext cx="4434099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400" b="1" dirty="0" smtClean="0"/>
              <a:t>ANALISIS CRÍTICO DEL DISCURSO.</a:t>
            </a:r>
            <a:endParaRPr lang="es-MX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98281" y="3781349"/>
            <a:ext cx="1157048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DESCRIBIR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3487686" y="3773727"/>
            <a:ext cx="1512915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DESMITIFICAR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835695" y="4392750"/>
            <a:ext cx="1651991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PROBLEMATICA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747782" y="5070635"/>
            <a:ext cx="1107547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POLITÍCO 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487686" y="5112061"/>
            <a:ext cx="854721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SOCIAL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051721" y="5949280"/>
            <a:ext cx="129614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/>
              <a:t>CAMBIO</a:t>
            </a:r>
            <a:endParaRPr lang="es-MX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4153" y="114677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>
            <a:off x="698281" y="1075780"/>
            <a:ext cx="790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METODOLOGIA DE LA </a:t>
            </a:r>
            <a:r>
              <a:rPr lang="es-MX" sz="3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INVESTIGACIÓN</a:t>
            </a:r>
            <a:r>
              <a:rPr lang="es-MX" sz="2400" b="1" dirty="0" smtClean="0"/>
              <a:t>.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15956820"/>
              </p:ext>
            </p:extLst>
          </p:nvPr>
        </p:nvGraphicFramePr>
        <p:xfrm>
          <a:off x="3419872" y="1844824"/>
          <a:ext cx="51125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2348880"/>
            <a:ext cx="3186499" cy="3635061"/>
          </a:xfrm>
          <a:prstGeom prst="roundRect">
            <a:avLst>
              <a:gd name="adj" fmla="val 13323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CuadroTexto 1"/>
          <p:cNvSpPr txBox="1"/>
          <p:nvPr/>
        </p:nvSpPr>
        <p:spPr>
          <a:xfrm>
            <a:off x="2843808" y="1071499"/>
            <a:ext cx="302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smtClean="0">
                <a:latin typeface="Arial Narrow" panose="020B0606020202030204" pitchFamily="34" charset="0"/>
              </a:rPr>
              <a:t>ANTECEDENTE</a:t>
            </a:r>
            <a:endParaRPr lang="es-MX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9592" y="1126485"/>
            <a:ext cx="633670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 Narrow" pitchFamily="34" charset="0"/>
              </a:rPr>
              <a:t>ARCHIVO .</a:t>
            </a:r>
            <a:endParaRPr lang="es-MX" sz="3600" b="1" dirty="0">
              <a:latin typeface="Arial Narrow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26137" t="13887" r="39579" b="7627"/>
          <a:stretch/>
        </p:blipFill>
        <p:spPr bwMode="auto">
          <a:xfrm>
            <a:off x="873191" y="1939915"/>
            <a:ext cx="3456384" cy="43927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329575" y="3212976"/>
            <a:ext cx="4559518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/>
              <a:t>09 de Agosto de 2017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/>
              <a:t>Sesión de Cabildo extraordinaria No.124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/>
              <a:t>Agenda 2030 para el Desarrollo Sostenible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61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6" name="Imagen 5" descr="C:\Users\NALLE\Downloads\Screenshot_20191102_0126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26" y="4581128"/>
            <a:ext cx="2607697" cy="17271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Imagen 7" descr="C:\Users\NALLE\Downloads\IMG-20191029-WA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9100"/>
            <a:ext cx="2664296" cy="18956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Imagen 8" descr="C:\Users\NALLE\Downloads\IMG-20191029-WA0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39838"/>
            <a:ext cx="3467983" cy="20882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CuadroTexto 2"/>
          <p:cNvSpPr txBox="1"/>
          <p:nvPr/>
        </p:nvSpPr>
        <p:spPr>
          <a:xfrm>
            <a:off x="3563888" y="2012265"/>
            <a:ext cx="5172955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/>
              <a:t>Construcción de Albergue para 1500 personas .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31737" y="5555588"/>
            <a:ext cx="2513252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3200" dirty="0" smtClean="0"/>
              <a:t>650 personas.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4373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03895" y="2146437"/>
            <a:ext cx="308129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3600" dirty="0" smtClean="0"/>
              <a:t>$ 1, 800,000.00</a:t>
            </a:r>
            <a:endParaRPr lang="es-MX" sz="3600" dirty="0"/>
          </a:p>
        </p:txBody>
      </p:sp>
      <p:pic>
        <p:nvPicPr>
          <p:cNvPr id="8" name="Imagen 7" descr="C:\Users\NALLE\Downloads\IMG-20191101-WA00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2509951" cy="151216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Imagen 8" descr="C:\Users\NALLE\Downloads\IMG-20191101-WA00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04" y="3140968"/>
            <a:ext cx="2592288" cy="151216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Imagen 9" descr="C:\Users\NALLE\Downloads\IMG-20191101-WA00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637324" cy="201622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Imagen 10" descr="C:\Users\NALLE\Downloads\IMG-20191101-WA00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5532"/>
            <a:ext cx="2509951" cy="144678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Imagen 11" descr="C:\Users\NALLE\Downloads\IMG-20191101-WA005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04" y="5015532"/>
            <a:ext cx="2592288" cy="144678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CuadroTexto 3"/>
          <p:cNvSpPr txBox="1"/>
          <p:nvPr/>
        </p:nvSpPr>
        <p:spPr>
          <a:xfrm>
            <a:off x="1527990" y="6407641"/>
            <a:ext cx="5978047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FONDO MUNICIPAL DE PROTECCIÓN CIVIL AUTORIZADO 2019 </a:t>
            </a:r>
            <a:endParaRPr lang="es-MX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44141" y="1190024"/>
            <a:ext cx="7200800" cy="5277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ADMINISTRACIÓN 2018-2021</a:t>
            </a:r>
            <a:endParaRPr lang="es-MX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6965</TotalTime>
  <Words>844</Words>
  <Application>Microsoft Office PowerPoint</Application>
  <PresentationFormat>Presentación en pantalla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Constantia</vt:lpstr>
      <vt:lpstr>Source Sans Pro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UTE-MANUELITA</dc:creator>
  <cp:lastModifiedBy>pcivil</cp:lastModifiedBy>
  <cp:revision>334</cp:revision>
  <cp:lastPrinted>2019-04-23T21:35:39Z</cp:lastPrinted>
  <dcterms:created xsi:type="dcterms:W3CDTF">2018-12-27T18:55:01Z</dcterms:created>
  <dcterms:modified xsi:type="dcterms:W3CDTF">2019-11-04T19:10:09Z</dcterms:modified>
</cp:coreProperties>
</file>