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3"/>
  </p:notesMasterIdLst>
  <p:sldIdLst>
    <p:sldId id="270" r:id="rId2"/>
    <p:sldId id="314" r:id="rId3"/>
    <p:sldId id="315" r:id="rId4"/>
    <p:sldId id="276" r:id="rId5"/>
    <p:sldId id="321" r:id="rId6"/>
    <p:sldId id="278" r:id="rId7"/>
    <p:sldId id="279" r:id="rId8"/>
    <p:sldId id="291" r:id="rId9"/>
    <p:sldId id="316" r:id="rId10"/>
    <p:sldId id="318" r:id="rId11"/>
    <p:sldId id="322" r:id="rId12"/>
  </p:sldIdLst>
  <p:sldSz cx="12192000" cy="6858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6" autoAdjust="0"/>
  </p:normalViewPr>
  <p:slideViewPr>
    <p:cSldViewPr>
      <p:cViewPr varScale="1">
        <p:scale>
          <a:sx n="87" d="100"/>
          <a:sy n="87" d="100"/>
        </p:scale>
        <p:origin x="66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6AF5C-34DB-4AB5-A16B-9C855DDAD32B}"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s-MX"/>
        </a:p>
      </dgm:t>
    </dgm:pt>
    <dgm:pt modelId="{99D85AC3-07B1-4DE2-AA6F-0C6EEC2473AF}">
      <dgm:prSet phldrT="[Texto]"/>
      <dgm:spPr/>
      <dgm:t>
        <a:bodyPr/>
        <a:lstStyle/>
        <a:p>
          <a:r>
            <a:rPr lang="es-MX" dirty="0"/>
            <a:t>CUALITATIVO</a:t>
          </a:r>
        </a:p>
      </dgm:t>
    </dgm:pt>
    <dgm:pt modelId="{FA6C1BFD-0988-4807-8623-CDDA2950D5A0}" type="parTrans" cxnId="{57D3A51A-E7F1-4184-80E9-4C05170AE06F}">
      <dgm:prSet/>
      <dgm:spPr/>
      <dgm:t>
        <a:bodyPr/>
        <a:lstStyle/>
        <a:p>
          <a:endParaRPr lang="es-MX"/>
        </a:p>
      </dgm:t>
    </dgm:pt>
    <dgm:pt modelId="{54F73B1B-2553-4830-AE29-A93A454EFFEB}" type="sibTrans" cxnId="{57D3A51A-E7F1-4184-80E9-4C05170AE06F}">
      <dgm:prSet/>
      <dgm:spPr/>
      <dgm:t>
        <a:bodyPr/>
        <a:lstStyle/>
        <a:p>
          <a:endParaRPr lang="es-MX"/>
        </a:p>
      </dgm:t>
    </dgm:pt>
    <dgm:pt modelId="{04AD32DB-18AA-49D4-8533-D2A5F5521907}">
      <dgm:prSet phldrT="[Texto]" phldr="1"/>
      <dgm:spPr/>
      <dgm:t>
        <a:bodyPr/>
        <a:lstStyle/>
        <a:p>
          <a:endParaRPr lang="es-MX"/>
        </a:p>
      </dgm:t>
    </dgm:pt>
    <dgm:pt modelId="{2445C99C-E5F2-436C-B3A9-EE00D03A8BE8}" type="parTrans" cxnId="{3D5AAC4A-DA88-4D93-B60D-6FFBAB2A96B5}">
      <dgm:prSet/>
      <dgm:spPr/>
      <dgm:t>
        <a:bodyPr/>
        <a:lstStyle/>
        <a:p>
          <a:endParaRPr lang="es-MX"/>
        </a:p>
      </dgm:t>
    </dgm:pt>
    <dgm:pt modelId="{C340B98F-34EE-4C4D-AC79-B5B5216D91AD}" type="sibTrans" cxnId="{3D5AAC4A-DA88-4D93-B60D-6FFBAB2A96B5}">
      <dgm:prSet/>
      <dgm:spPr/>
      <dgm:t>
        <a:bodyPr/>
        <a:lstStyle/>
        <a:p>
          <a:endParaRPr lang="es-MX"/>
        </a:p>
      </dgm:t>
    </dgm:pt>
    <dgm:pt modelId="{0274DE98-AEE4-4A2B-9475-7AAB763D09FD}">
      <dgm:prSet phldrT="[Texto]"/>
      <dgm:spPr/>
      <dgm:t>
        <a:bodyPr/>
        <a:lstStyle/>
        <a:p>
          <a:r>
            <a:rPr lang="es-MX" dirty="0"/>
            <a:t>DOCUMENTAL</a:t>
          </a:r>
        </a:p>
      </dgm:t>
    </dgm:pt>
    <dgm:pt modelId="{E9A454F8-E3E1-41A7-B580-06BB6A10DC77}" type="parTrans" cxnId="{5287E2AF-74B8-42C3-B5CA-DBF1ABF76C15}">
      <dgm:prSet/>
      <dgm:spPr/>
      <dgm:t>
        <a:bodyPr/>
        <a:lstStyle/>
        <a:p>
          <a:endParaRPr lang="es-MX"/>
        </a:p>
      </dgm:t>
    </dgm:pt>
    <dgm:pt modelId="{3C9A7BEF-FFE0-4FFC-9946-0DACC7EA53C6}" type="sibTrans" cxnId="{5287E2AF-74B8-42C3-B5CA-DBF1ABF76C15}">
      <dgm:prSet/>
      <dgm:spPr/>
      <dgm:t>
        <a:bodyPr/>
        <a:lstStyle/>
        <a:p>
          <a:endParaRPr lang="es-MX"/>
        </a:p>
      </dgm:t>
    </dgm:pt>
    <dgm:pt modelId="{D9D10E0A-8C77-42BF-9192-2C35DEF238F0}">
      <dgm:prSet phldrT="[Texto]" phldr="1"/>
      <dgm:spPr/>
      <dgm:t>
        <a:bodyPr/>
        <a:lstStyle/>
        <a:p>
          <a:endParaRPr lang="es-MX"/>
        </a:p>
      </dgm:t>
    </dgm:pt>
    <dgm:pt modelId="{336F48FE-DC9D-435B-933D-8F65013A84DE}" type="parTrans" cxnId="{7F976EF0-FB95-4276-B627-B2EA3AF70837}">
      <dgm:prSet/>
      <dgm:spPr/>
      <dgm:t>
        <a:bodyPr/>
        <a:lstStyle/>
        <a:p>
          <a:endParaRPr lang="es-MX"/>
        </a:p>
      </dgm:t>
    </dgm:pt>
    <dgm:pt modelId="{96703E80-E3FB-4E4B-901A-9EA81E2ED859}" type="sibTrans" cxnId="{7F976EF0-FB95-4276-B627-B2EA3AF70837}">
      <dgm:prSet/>
      <dgm:spPr/>
      <dgm:t>
        <a:bodyPr/>
        <a:lstStyle/>
        <a:p>
          <a:endParaRPr lang="es-MX"/>
        </a:p>
      </dgm:t>
    </dgm:pt>
    <dgm:pt modelId="{DBEB8BBB-9743-4A77-8B76-0F5B9D5296A9}">
      <dgm:prSet phldrT="[Texto]"/>
      <dgm:spPr/>
      <dgm:t>
        <a:bodyPr/>
        <a:lstStyle/>
        <a:p>
          <a:r>
            <a:rPr lang="es-MX" dirty="0"/>
            <a:t>INVESTIGACIÓN ACCIÓN </a:t>
          </a:r>
        </a:p>
      </dgm:t>
    </dgm:pt>
    <dgm:pt modelId="{B6C72C36-30CC-4B42-AC0E-2F781533D55B}" type="parTrans" cxnId="{095DA644-2F8A-4586-BEF8-18BBD2D3EC22}">
      <dgm:prSet/>
      <dgm:spPr/>
      <dgm:t>
        <a:bodyPr/>
        <a:lstStyle/>
        <a:p>
          <a:endParaRPr lang="es-MX"/>
        </a:p>
      </dgm:t>
    </dgm:pt>
    <dgm:pt modelId="{D8450620-3A33-49E4-9E7F-DD5C5B8F75BE}" type="sibTrans" cxnId="{095DA644-2F8A-4586-BEF8-18BBD2D3EC22}">
      <dgm:prSet/>
      <dgm:spPr/>
      <dgm:t>
        <a:bodyPr/>
        <a:lstStyle/>
        <a:p>
          <a:endParaRPr lang="es-MX"/>
        </a:p>
      </dgm:t>
    </dgm:pt>
    <dgm:pt modelId="{12E92F40-0C9D-4BB6-B878-20CCA197D5D0}">
      <dgm:prSet phldrT="[Texto]" phldr="1"/>
      <dgm:spPr/>
      <dgm:t>
        <a:bodyPr/>
        <a:lstStyle/>
        <a:p>
          <a:endParaRPr lang="es-MX"/>
        </a:p>
      </dgm:t>
    </dgm:pt>
    <dgm:pt modelId="{ED7C5296-A8B9-4FF2-A507-58DD6E8863C9}" type="parTrans" cxnId="{9A502EEF-7DF4-488A-9819-A2D8D4717279}">
      <dgm:prSet/>
      <dgm:spPr/>
      <dgm:t>
        <a:bodyPr/>
        <a:lstStyle/>
        <a:p>
          <a:endParaRPr lang="es-MX"/>
        </a:p>
      </dgm:t>
    </dgm:pt>
    <dgm:pt modelId="{B8F8E3B2-8146-40B8-ACFF-029DB783FC7A}" type="sibTrans" cxnId="{9A502EEF-7DF4-488A-9819-A2D8D4717279}">
      <dgm:prSet/>
      <dgm:spPr/>
      <dgm:t>
        <a:bodyPr/>
        <a:lstStyle/>
        <a:p>
          <a:endParaRPr lang="es-MX"/>
        </a:p>
      </dgm:t>
    </dgm:pt>
    <dgm:pt modelId="{DD574F19-A132-4470-A7B0-F139D3FD8541}" type="pres">
      <dgm:prSet presAssocID="{ADD6AF5C-34DB-4AB5-A16B-9C855DDAD32B}" presName="Name0" presStyleCnt="0">
        <dgm:presLayoutVars>
          <dgm:chMax/>
          <dgm:chPref/>
          <dgm:dir/>
          <dgm:animLvl val="lvl"/>
        </dgm:presLayoutVars>
      </dgm:prSet>
      <dgm:spPr/>
      <dgm:t>
        <a:bodyPr/>
        <a:lstStyle/>
        <a:p>
          <a:endParaRPr lang="es-MX"/>
        </a:p>
      </dgm:t>
    </dgm:pt>
    <dgm:pt modelId="{1C42BEBB-7686-4C63-B1E1-A70846438349}" type="pres">
      <dgm:prSet presAssocID="{99D85AC3-07B1-4DE2-AA6F-0C6EEC2473AF}" presName="composite" presStyleCnt="0"/>
      <dgm:spPr/>
    </dgm:pt>
    <dgm:pt modelId="{937106E9-8823-4C15-9F7E-8B3EC205C437}" type="pres">
      <dgm:prSet presAssocID="{99D85AC3-07B1-4DE2-AA6F-0C6EEC2473AF}" presName="Parent1" presStyleLbl="node1" presStyleIdx="0" presStyleCnt="6">
        <dgm:presLayoutVars>
          <dgm:chMax val="1"/>
          <dgm:chPref val="1"/>
          <dgm:bulletEnabled val="1"/>
        </dgm:presLayoutVars>
      </dgm:prSet>
      <dgm:spPr/>
      <dgm:t>
        <a:bodyPr/>
        <a:lstStyle/>
        <a:p>
          <a:endParaRPr lang="es-MX"/>
        </a:p>
      </dgm:t>
    </dgm:pt>
    <dgm:pt modelId="{099EA653-3B89-4187-AF53-268B63876C3F}" type="pres">
      <dgm:prSet presAssocID="{99D85AC3-07B1-4DE2-AA6F-0C6EEC2473AF}" presName="Childtext1" presStyleLbl="revTx" presStyleIdx="0" presStyleCnt="3">
        <dgm:presLayoutVars>
          <dgm:chMax val="0"/>
          <dgm:chPref val="0"/>
          <dgm:bulletEnabled val="1"/>
        </dgm:presLayoutVars>
      </dgm:prSet>
      <dgm:spPr/>
      <dgm:t>
        <a:bodyPr/>
        <a:lstStyle/>
        <a:p>
          <a:endParaRPr lang="es-MX"/>
        </a:p>
      </dgm:t>
    </dgm:pt>
    <dgm:pt modelId="{555C1257-156A-45D2-88D2-1C994923A0E3}" type="pres">
      <dgm:prSet presAssocID="{99D85AC3-07B1-4DE2-AA6F-0C6EEC2473AF}" presName="BalanceSpacing" presStyleCnt="0"/>
      <dgm:spPr/>
    </dgm:pt>
    <dgm:pt modelId="{6BA32B03-34BD-4161-A2A0-4880CC267CD7}" type="pres">
      <dgm:prSet presAssocID="{99D85AC3-07B1-4DE2-AA6F-0C6EEC2473AF}" presName="BalanceSpacing1" presStyleCnt="0"/>
      <dgm:spPr/>
    </dgm:pt>
    <dgm:pt modelId="{D60ED843-89C7-4AAD-B89E-C6FC2E672D5A}" type="pres">
      <dgm:prSet presAssocID="{54F73B1B-2553-4830-AE29-A93A454EFFEB}" presName="Accent1Text" presStyleLbl="node1" presStyleIdx="1" presStyleCnt="6"/>
      <dgm:spPr/>
      <dgm:t>
        <a:bodyPr/>
        <a:lstStyle/>
        <a:p>
          <a:endParaRPr lang="es-MX"/>
        </a:p>
      </dgm:t>
    </dgm:pt>
    <dgm:pt modelId="{8B7308B5-1555-4347-8CE7-866CE3090554}" type="pres">
      <dgm:prSet presAssocID="{54F73B1B-2553-4830-AE29-A93A454EFFEB}" presName="spaceBetweenRectangles" presStyleCnt="0"/>
      <dgm:spPr/>
    </dgm:pt>
    <dgm:pt modelId="{22CC8FDB-7E6C-4745-BD9E-C01625956450}" type="pres">
      <dgm:prSet presAssocID="{0274DE98-AEE4-4A2B-9475-7AAB763D09FD}" presName="composite" presStyleCnt="0"/>
      <dgm:spPr/>
    </dgm:pt>
    <dgm:pt modelId="{EFCA106D-A025-4A3E-8CD3-4DCDC050B489}" type="pres">
      <dgm:prSet presAssocID="{0274DE98-AEE4-4A2B-9475-7AAB763D09FD}" presName="Parent1" presStyleLbl="node1" presStyleIdx="2" presStyleCnt="6">
        <dgm:presLayoutVars>
          <dgm:chMax val="1"/>
          <dgm:chPref val="1"/>
          <dgm:bulletEnabled val="1"/>
        </dgm:presLayoutVars>
      </dgm:prSet>
      <dgm:spPr/>
      <dgm:t>
        <a:bodyPr/>
        <a:lstStyle/>
        <a:p>
          <a:endParaRPr lang="es-MX"/>
        </a:p>
      </dgm:t>
    </dgm:pt>
    <dgm:pt modelId="{32565E88-C7AA-4DD3-99A7-A7DFF418C629}" type="pres">
      <dgm:prSet presAssocID="{0274DE98-AEE4-4A2B-9475-7AAB763D09FD}" presName="Childtext1" presStyleLbl="revTx" presStyleIdx="1" presStyleCnt="3">
        <dgm:presLayoutVars>
          <dgm:chMax val="0"/>
          <dgm:chPref val="0"/>
          <dgm:bulletEnabled val="1"/>
        </dgm:presLayoutVars>
      </dgm:prSet>
      <dgm:spPr/>
      <dgm:t>
        <a:bodyPr/>
        <a:lstStyle/>
        <a:p>
          <a:endParaRPr lang="es-MX"/>
        </a:p>
      </dgm:t>
    </dgm:pt>
    <dgm:pt modelId="{ACB1854A-1CAB-4637-9EAE-FA724D2F3BAD}" type="pres">
      <dgm:prSet presAssocID="{0274DE98-AEE4-4A2B-9475-7AAB763D09FD}" presName="BalanceSpacing" presStyleCnt="0"/>
      <dgm:spPr/>
    </dgm:pt>
    <dgm:pt modelId="{4C82972B-9F83-4F36-8314-848A7F57FCCD}" type="pres">
      <dgm:prSet presAssocID="{0274DE98-AEE4-4A2B-9475-7AAB763D09FD}" presName="BalanceSpacing1" presStyleCnt="0"/>
      <dgm:spPr/>
    </dgm:pt>
    <dgm:pt modelId="{19C6B706-73D6-4423-A2D5-857F16CB0E67}" type="pres">
      <dgm:prSet presAssocID="{3C9A7BEF-FFE0-4FFC-9946-0DACC7EA53C6}" presName="Accent1Text" presStyleLbl="node1" presStyleIdx="3" presStyleCnt="6"/>
      <dgm:spPr/>
      <dgm:t>
        <a:bodyPr/>
        <a:lstStyle/>
        <a:p>
          <a:endParaRPr lang="es-MX"/>
        </a:p>
      </dgm:t>
    </dgm:pt>
    <dgm:pt modelId="{CC80B80F-31D7-4BFE-BBB1-26B2DAF2C8B8}" type="pres">
      <dgm:prSet presAssocID="{3C9A7BEF-FFE0-4FFC-9946-0DACC7EA53C6}" presName="spaceBetweenRectangles" presStyleCnt="0"/>
      <dgm:spPr/>
    </dgm:pt>
    <dgm:pt modelId="{9C2A3C7D-68B7-4F25-9FCF-6F60BDD16BB7}" type="pres">
      <dgm:prSet presAssocID="{DBEB8BBB-9743-4A77-8B76-0F5B9D5296A9}" presName="composite" presStyleCnt="0"/>
      <dgm:spPr/>
    </dgm:pt>
    <dgm:pt modelId="{9BEC6BEC-07B7-4A20-A4FD-D247ED2C5E13}" type="pres">
      <dgm:prSet presAssocID="{DBEB8BBB-9743-4A77-8B76-0F5B9D5296A9}" presName="Parent1" presStyleLbl="node1" presStyleIdx="4" presStyleCnt="6">
        <dgm:presLayoutVars>
          <dgm:chMax val="1"/>
          <dgm:chPref val="1"/>
          <dgm:bulletEnabled val="1"/>
        </dgm:presLayoutVars>
      </dgm:prSet>
      <dgm:spPr/>
      <dgm:t>
        <a:bodyPr/>
        <a:lstStyle/>
        <a:p>
          <a:endParaRPr lang="es-MX"/>
        </a:p>
      </dgm:t>
    </dgm:pt>
    <dgm:pt modelId="{843E8439-1F89-4C4C-9A55-081AEA3144C2}" type="pres">
      <dgm:prSet presAssocID="{DBEB8BBB-9743-4A77-8B76-0F5B9D5296A9}" presName="Childtext1" presStyleLbl="revTx" presStyleIdx="2" presStyleCnt="3">
        <dgm:presLayoutVars>
          <dgm:chMax val="0"/>
          <dgm:chPref val="0"/>
          <dgm:bulletEnabled val="1"/>
        </dgm:presLayoutVars>
      </dgm:prSet>
      <dgm:spPr/>
      <dgm:t>
        <a:bodyPr/>
        <a:lstStyle/>
        <a:p>
          <a:endParaRPr lang="es-MX"/>
        </a:p>
      </dgm:t>
    </dgm:pt>
    <dgm:pt modelId="{E98D97BD-85C4-4170-B787-15F69248F189}" type="pres">
      <dgm:prSet presAssocID="{DBEB8BBB-9743-4A77-8B76-0F5B9D5296A9}" presName="BalanceSpacing" presStyleCnt="0"/>
      <dgm:spPr/>
    </dgm:pt>
    <dgm:pt modelId="{309941CA-C331-4A91-A5EE-E350682A8D6A}" type="pres">
      <dgm:prSet presAssocID="{DBEB8BBB-9743-4A77-8B76-0F5B9D5296A9}" presName="BalanceSpacing1" presStyleCnt="0"/>
      <dgm:spPr/>
    </dgm:pt>
    <dgm:pt modelId="{DC4D12CD-1781-4015-86F9-C65A19F92205}" type="pres">
      <dgm:prSet presAssocID="{D8450620-3A33-49E4-9E7F-DD5C5B8F75BE}" presName="Accent1Text" presStyleLbl="node1" presStyleIdx="5" presStyleCnt="6"/>
      <dgm:spPr/>
      <dgm:t>
        <a:bodyPr/>
        <a:lstStyle/>
        <a:p>
          <a:endParaRPr lang="es-MX"/>
        </a:p>
      </dgm:t>
    </dgm:pt>
  </dgm:ptLst>
  <dgm:cxnLst>
    <dgm:cxn modelId="{E54830DE-4D70-4CA0-9BE2-7A65B1DD680C}" type="presOf" srcId="{DBEB8BBB-9743-4A77-8B76-0F5B9D5296A9}" destId="{9BEC6BEC-07B7-4A20-A4FD-D247ED2C5E13}" srcOrd="0" destOrd="0" presId="urn:microsoft.com/office/officeart/2008/layout/AlternatingHexagons"/>
    <dgm:cxn modelId="{45A3EE7D-83FF-48E2-8539-32BD5F6DDF3C}" type="presOf" srcId="{04AD32DB-18AA-49D4-8533-D2A5F5521907}" destId="{099EA653-3B89-4187-AF53-268B63876C3F}" srcOrd="0" destOrd="0" presId="urn:microsoft.com/office/officeart/2008/layout/AlternatingHexagons"/>
    <dgm:cxn modelId="{AFAC68C5-2250-44F5-ADD1-CA83830D2EC2}" type="presOf" srcId="{ADD6AF5C-34DB-4AB5-A16B-9C855DDAD32B}" destId="{DD574F19-A132-4470-A7B0-F139D3FD8541}" srcOrd="0" destOrd="0" presId="urn:microsoft.com/office/officeart/2008/layout/AlternatingHexagons"/>
    <dgm:cxn modelId="{9A502EEF-7DF4-488A-9819-A2D8D4717279}" srcId="{DBEB8BBB-9743-4A77-8B76-0F5B9D5296A9}" destId="{12E92F40-0C9D-4BB6-B878-20CCA197D5D0}" srcOrd="0" destOrd="0" parTransId="{ED7C5296-A8B9-4FF2-A507-58DD6E8863C9}" sibTransId="{B8F8E3B2-8146-40B8-ACFF-029DB783FC7A}"/>
    <dgm:cxn modelId="{697CF826-F862-4F1C-98D2-75DA7433A957}" type="presOf" srcId="{12E92F40-0C9D-4BB6-B878-20CCA197D5D0}" destId="{843E8439-1F89-4C4C-9A55-081AEA3144C2}" srcOrd="0" destOrd="0" presId="urn:microsoft.com/office/officeart/2008/layout/AlternatingHexagons"/>
    <dgm:cxn modelId="{57D3A51A-E7F1-4184-80E9-4C05170AE06F}" srcId="{ADD6AF5C-34DB-4AB5-A16B-9C855DDAD32B}" destId="{99D85AC3-07B1-4DE2-AA6F-0C6EEC2473AF}" srcOrd="0" destOrd="0" parTransId="{FA6C1BFD-0988-4807-8623-CDDA2950D5A0}" sibTransId="{54F73B1B-2553-4830-AE29-A93A454EFFEB}"/>
    <dgm:cxn modelId="{C40052D3-6EA4-4749-BCB7-E008D24F8B21}" type="presOf" srcId="{54F73B1B-2553-4830-AE29-A93A454EFFEB}" destId="{D60ED843-89C7-4AAD-B89E-C6FC2E672D5A}" srcOrd="0" destOrd="0" presId="urn:microsoft.com/office/officeart/2008/layout/AlternatingHexagons"/>
    <dgm:cxn modelId="{4C75B2E1-CF83-4F6F-9550-A2453F24580B}" type="presOf" srcId="{0274DE98-AEE4-4A2B-9475-7AAB763D09FD}" destId="{EFCA106D-A025-4A3E-8CD3-4DCDC050B489}" srcOrd="0" destOrd="0" presId="urn:microsoft.com/office/officeart/2008/layout/AlternatingHexagons"/>
    <dgm:cxn modelId="{3D5AAC4A-DA88-4D93-B60D-6FFBAB2A96B5}" srcId="{99D85AC3-07B1-4DE2-AA6F-0C6EEC2473AF}" destId="{04AD32DB-18AA-49D4-8533-D2A5F5521907}" srcOrd="0" destOrd="0" parTransId="{2445C99C-E5F2-436C-B3A9-EE00D03A8BE8}" sibTransId="{C340B98F-34EE-4C4D-AC79-B5B5216D91AD}"/>
    <dgm:cxn modelId="{36824B34-EDBA-4930-A2DC-D4520B872205}" type="presOf" srcId="{D9D10E0A-8C77-42BF-9192-2C35DEF238F0}" destId="{32565E88-C7AA-4DD3-99A7-A7DFF418C629}" srcOrd="0" destOrd="0" presId="urn:microsoft.com/office/officeart/2008/layout/AlternatingHexagons"/>
    <dgm:cxn modelId="{A5EF3F09-C082-4E99-B7FC-D75CEC118AE4}" type="presOf" srcId="{99D85AC3-07B1-4DE2-AA6F-0C6EEC2473AF}" destId="{937106E9-8823-4C15-9F7E-8B3EC205C437}" srcOrd="0" destOrd="0" presId="urn:microsoft.com/office/officeart/2008/layout/AlternatingHexagons"/>
    <dgm:cxn modelId="{095DA644-2F8A-4586-BEF8-18BBD2D3EC22}" srcId="{ADD6AF5C-34DB-4AB5-A16B-9C855DDAD32B}" destId="{DBEB8BBB-9743-4A77-8B76-0F5B9D5296A9}" srcOrd="2" destOrd="0" parTransId="{B6C72C36-30CC-4B42-AC0E-2F781533D55B}" sibTransId="{D8450620-3A33-49E4-9E7F-DD5C5B8F75BE}"/>
    <dgm:cxn modelId="{5287E2AF-74B8-42C3-B5CA-DBF1ABF76C15}" srcId="{ADD6AF5C-34DB-4AB5-A16B-9C855DDAD32B}" destId="{0274DE98-AEE4-4A2B-9475-7AAB763D09FD}" srcOrd="1" destOrd="0" parTransId="{E9A454F8-E3E1-41A7-B580-06BB6A10DC77}" sibTransId="{3C9A7BEF-FFE0-4FFC-9946-0DACC7EA53C6}"/>
    <dgm:cxn modelId="{38F22BF8-824F-4884-A018-1B38F8E15536}" type="presOf" srcId="{D8450620-3A33-49E4-9E7F-DD5C5B8F75BE}" destId="{DC4D12CD-1781-4015-86F9-C65A19F92205}" srcOrd="0" destOrd="0" presId="urn:microsoft.com/office/officeart/2008/layout/AlternatingHexagons"/>
    <dgm:cxn modelId="{7F976EF0-FB95-4276-B627-B2EA3AF70837}" srcId="{0274DE98-AEE4-4A2B-9475-7AAB763D09FD}" destId="{D9D10E0A-8C77-42BF-9192-2C35DEF238F0}" srcOrd="0" destOrd="0" parTransId="{336F48FE-DC9D-435B-933D-8F65013A84DE}" sibTransId="{96703E80-E3FB-4E4B-901A-9EA81E2ED859}"/>
    <dgm:cxn modelId="{D7D5825E-BF61-4E77-999C-CF8A0EAFBF85}" type="presOf" srcId="{3C9A7BEF-FFE0-4FFC-9946-0DACC7EA53C6}" destId="{19C6B706-73D6-4423-A2D5-857F16CB0E67}" srcOrd="0" destOrd="0" presId="urn:microsoft.com/office/officeart/2008/layout/AlternatingHexagons"/>
    <dgm:cxn modelId="{62FA14CB-7C0D-4E20-A254-F0A062610595}" type="presParOf" srcId="{DD574F19-A132-4470-A7B0-F139D3FD8541}" destId="{1C42BEBB-7686-4C63-B1E1-A70846438349}" srcOrd="0" destOrd="0" presId="urn:microsoft.com/office/officeart/2008/layout/AlternatingHexagons"/>
    <dgm:cxn modelId="{546C1BAF-1FB3-483C-B819-F2F7AE88FA69}" type="presParOf" srcId="{1C42BEBB-7686-4C63-B1E1-A70846438349}" destId="{937106E9-8823-4C15-9F7E-8B3EC205C437}" srcOrd="0" destOrd="0" presId="urn:microsoft.com/office/officeart/2008/layout/AlternatingHexagons"/>
    <dgm:cxn modelId="{28BC3167-16E8-4E37-9A35-0FFFF86BF33D}" type="presParOf" srcId="{1C42BEBB-7686-4C63-B1E1-A70846438349}" destId="{099EA653-3B89-4187-AF53-268B63876C3F}" srcOrd="1" destOrd="0" presId="urn:microsoft.com/office/officeart/2008/layout/AlternatingHexagons"/>
    <dgm:cxn modelId="{3C223325-9695-4BE8-8E48-4341BBB02058}" type="presParOf" srcId="{1C42BEBB-7686-4C63-B1E1-A70846438349}" destId="{555C1257-156A-45D2-88D2-1C994923A0E3}" srcOrd="2" destOrd="0" presId="urn:microsoft.com/office/officeart/2008/layout/AlternatingHexagons"/>
    <dgm:cxn modelId="{EE2C9563-7C9E-4AFB-880B-3B81667EF527}" type="presParOf" srcId="{1C42BEBB-7686-4C63-B1E1-A70846438349}" destId="{6BA32B03-34BD-4161-A2A0-4880CC267CD7}" srcOrd="3" destOrd="0" presId="urn:microsoft.com/office/officeart/2008/layout/AlternatingHexagons"/>
    <dgm:cxn modelId="{9FD8F45C-37DD-4E84-A532-0DB4FFA58799}" type="presParOf" srcId="{1C42BEBB-7686-4C63-B1E1-A70846438349}" destId="{D60ED843-89C7-4AAD-B89E-C6FC2E672D5A}" srcOrd="4" destOrd="0" presId="urn:microsoft.com/office/officeart/2008/layout/AlternatingHexagons"/>
    <dgm:cxn modelId="{C7BA9883-D41F-4E8A-AAAE-E043C74486BC}" type="presParOf" srcId="{DD574F19-A132-4470-A7B0-F139D3FD8541}" destId="{8B7308B5-1555-4347-8CE7-866CE3090554}" srcOrd="1" destOrd="0" presId="urn:microsoft.com/office/officeart/2008/layout/AlternatingHexagons"/>
    <dgm:cxn modelId="{F19F739F-2FE4-4B39-8A16-7255BD47450A}" type="presParOf" srcId="{DD574F19-A132-4470-A7B0-F139D3FD8541}" destId="{22CC8FDB-7E6C-4745-BD9E-C01625956450}" srcOrd="2" destOrd="0" presId="urn:microsoft.com/office/officeart/2008/layout/AlternatingHexagons"/>
    <dgm:cxn modelId="{FB6E118C-445B-4AC9-BDB0-7B401BE10B53}" type="presParOf" srcId="{22CC8FDB-7E6C-4745-BD9E-C01625956450}" destId="{EFCA106D-A025-4A3E-8CD3-4DCDC050B489}" srcOrd="0" destOrd="0" presId="urn:microsoft.com/office/officeart/2008/layout/AlternatingHexagons"/>
    <dgm:cxn modelId="{2619CABA-C060-4E28-94F1-AE0E2183AF95}" type="presParOf" srcId="{22CC8FDB-7E6C-4745-BD9E-C01625956450}" destId="{32565E88-C7AA-4DD3-99A7-A7DFF418C629}" srcOrd="1" destOrd="0" presId="urn:microsoft.com/office/officeart/2008/layout/AlternatingHexagons"/>
    <dgm:cxn modelId="{7BE673A6-D103-4F47-9773-B01B3F5F3523}" type="presParOf" srcId="{22CC8FDB-7E6C-4745-BD9E-C01625956450}" destId="{ACB1854A-1CAB-4637-9EAE-FA724D2F3BAD}" srcOrd="2" destOrd="0" presId="urn:microsoft.com/office/officeart/2008/layout/AlternatingHexagons"/>
    <dgm:cxn modelId="{D4FFDB1D-4792-414A-9B38-B39F78AA29C8}" type="presParOf" srcId="{22CC8FDB-7E6C-4745-BD9E-C01625956450}" destId="{4C82972B-9F83-4F36-8314-848A7F57FCCD}" srcOrd="3" destOrd="0" presId="urn:microsoft.com/office/officeart/2008/layout/AlternatingHexagons"/>
    <dgm:cxn modelId="{B4660CD6-C8F0-464E-BDD9-557B51EF0846}" type="presParOf" srcId="{22CC8FDB-7E6C-4745-BD9E-C01625956450}" destId="{19C6B706-73D6-4423-A2D5-857F16CB0E67}" srcOrd="4" destOrd="0" presId="urn:microsoft.com/office/officeart/2008/layout/AlternatingHexagons"/>
    <dgm:cxn modelId="{1FAF90C3-388F-4CC9-B36A-26018114071D}" type="presParOf" srcId="{DD574F19-A132-4470-A7B0-F139D3FD8541}" destId="{CC80B80F-31D7-4BFE-BBB1-26B2DAF2C8B8}" srcOrd="3" destOrd="0" presId="urn:microsoft.com/office/officeart/2008/layout/AlternatingHexagons"/>
    <dgm:cxn modelId="{0EC7A9CA-6EE5-4804-B7AE-993572FA4521}" type="presParOf" srcId="{DD574F19-A132-4470-A7B0-F139D3FD8541}" destId="{9C2A3C7D-68B7-4F25-9FCF-6F60BDD16BB7}" srcOrd="4" destOrd="0" presId="urn:microsoft.com/office/officeart/2008/layout/AlternatingHexagons"/>
    <dgm:cxn modelId="{52D0A38C-AC3E-4B78-9482-902F6CF7E1FB}" type="presParOf" srcId="{9C2A3C7D-68B7-4F25-9FCF-6F60BDD16BB7}" destId="{9BEC6BEC-07B7-4A20-A4FD-D247ED2C5E13}" srcOrd="0" destOrd="0" presId="urn:microsoft.com/office/officeart/2008/layout/AlternatingHexagons"/>
    <dgm:cxn modelId="{04BA7029-44DD-4F20-95C2-7DCA5CFB82E4}" type="presParOf" srcId="{9C2A3C7D-68B7-4F25-9FCF-6F60BDD16BB7}" destId="{843E8439-1F89-4C4C-9A55-081AEA3144C2}" srcOrd="1" destOrd="0" presId="urn:microsoft.com/office/officeart/2008/layout/AlternatingHexagons"/>
    <dgm:cxn modelId="{3C66A8C0-6F60-4999-AA93-E0FE5381C0BF}" type="presParOf" srcId="{9C2A3C7D-68B7-4F25-9FCF-6F60BDD16BB7}" destId="{E98D97BD-85C4-4170-B787-15F69248F189}" srcOrd="2" destOrd="0" presId="urn:microsoft.com/office/officeart/2008/layout/AlternatingHexagons"/>
    <dgm:cxn modelId="{EF5606E7-A7F7-4901-8CFB-C6C5890F01CC}" type="presParOf" srcId="{9C2A3C7D-68B7-4F25-9FCF-6F60BDD16BB7}" destId="{309941CA-C331-4A91-A5EE-E350682A8D6A}" srcOrd="3" destOrd="0" presId="urn:microsoft.com/office/officeart/2008/layout/AlternatingHexagons"/>
    <dgm:cxn modelId="{4F0659A2-072D-43A5-907B-B02CF45CEE40}" type="presParOf" srcId="{9C2A3C7D-68B7-4F25-9FCF-6F60BDD16BB7}" destId="{DC4D12CD-1781-4015-86F9-C65A19F9220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C8330E-B11D-41A8-AE1A-FA9EB8DC5D2B}" type="datetimeFigureOut">
              <a:rPr lang="es-ES" smtClean="0"/>
              <a:t>07/11/2019</a:t>
            </a:fld>
            <a:endParaRPr lang="es-ES"/>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6FF9E39-106B-42B2-8543-73392752CC23}" type="slidenum">
              <a:rPr lang="es-ES" smtClean="0"/>
              <a:t>‹Nº›</a:t>
            </a:fld>
            <a:endParaRPr lang="es-ES"/>
          </a:p>
        </p:txBody>
      </p:sp>
    </p:spTree>
    <p:extLst>
      <p:ext uri="{BB962C8B-B14F-4D97-AF65-F5344CB8AC3E}">
        <p14:creationId xmlns:p14="http://schemas.microsoft.com/office/powerpoint/2010/main" val="7756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3781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555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20255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083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37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229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857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249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56226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23250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5DE5150-FB7F-4CC3-8543-5E8F127D845C}" type="datetimeFigureOut">
              <a:rPr lang="es-ES" smtClean="0"/>
              <a:t>07/11/2019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2165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5DE5150-FB7F-4CC3-8543-5E8F127D845C}" type="datetimeFigureOut">
              <a:rPr lang="es-ES" smtClean="0"/>
              <a:t>07/11/2019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9937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95DE5150-FB7F-4CC3-8543-5E8F127D845C}" type="datetimeFigureOut">
              <a:rPr lang="es-ES" smtClean="0"/>
              <a:t>07/11/2019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51761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DE5150-FB7F-4CC3-8543-5E8F127D845C}" type="datetimeFigureOut">
              <a:rPr lang="es-ES" smtClean="0"/>
              <a:t>07/11/2019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80446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07/11/2019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415919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07/11/2019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422624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DE5150-FB7F-4CC3-8543-5E8F127D845C}" type="datetimeFigureOut">
              <a:rPr lang="es-ES" smtClean="0"/>
              <a:t>07/11/2019</a:t>
            </a:fld>
            <a:endParaRPr lang="es-ES"/>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1D8A2-9CC0-471F-ABD8-15BF627DB4C1}" type="slidenum">
              <a:rPr lang="es-ES" smtClean="0"/>
              <a:t>‹Nº›</a:t>
            </a:fld>
            <a:endParaRPr lang="es-ES"/>
          </a:p>
        </p:txBody>
      </p:sp>
    </p:spTree>
    <p:extLst>
      <p:ext uri="{BB962C8B-B14F-4D97-AF65-F5344CB8AC3E}">
        <p14:creationId xmlns:p14="http://schemas.microsoft.com/office/powerpoint/2010/main" val="14229904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3" r:id="rId12"/>
    <p:sldLayoutId id="2147483735" r:id="rId13"/>
    <p:sldLayoutId id="2147483736" r:id="rId14"/>
    <p:sldLayoutId id="2147483748" r:id="rId15"/>
    <p:sldLayoutId id="214748375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0 Forma libre"/>
          <p:cNvSpPr/>
          <p:nvPr/>
        </p:nvSpPr>
        <p:spPr>
          <a:xfrm rot="16200000">
            <a:off x="5897902" y="1934917"/>
            <a:ext cx="2721501" cy="676228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6" name="10 Forma libre"/>
          <p:cNvSpPr/>
          <p:nvPr/>
        </p:nvSpPr>
        <p:spPr>
          <a:xfrm rot="5400000">
            <a:off x="6231505" y="-1775242"/>
            <a:ext cx="2721501" cy="6151491"/>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4" name="10 Forma libre"/>
          <p:cNvSpPr/>
          <p:nvPr/>
        </p:nvSpPr>
        <p:spPr>
          <a:xfrm>
            <a:off x="1433867" y="-60247"/>
            <a:ext cx="3054434" cy="689610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3" name="Rectangle 3"/>
          <p:cNvSpPr>
            <a:spLocks noChangeArrowheads="1"/>
          </p:cNvSpPr>
          <p:nvPr/>
        </p:nvSpPr>
        <p:spPr bwMode="auto">
          <a:xfrm>
            <a:off x="3888696" y="-1905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4"/>
          <p:cNvSpPr>
            <a:spLocks noChangeArrowheads="1"/>
          </p:cNvSpPr>
          <p:nvPr/>
        </p:nvSpPr>
        <p:spPr bwMode="auto">
          <a:xfrm>
            <a:off x="3888696" y="380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p:cNvSpPr>
            <a:spLocks noChangeArrowheads="1"/>
          </p:cNvSpPr>
          <p:nvPr/>
        </p:nvSpPr>
        <p:spPr bwMode="auto">
          <a:xfrm>
            <a:off x="1524000" y="66865"/>
            <a:ext cx="822146" cy="32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6023" rIns="363423" bIns="0" numCol="1" anchor="ctr" anchorCtr="0" compatLnSpc="1">
            <a:prstTxWarp prst="textNoShape">
              <a:avLst/>
            </a:prstTxWarp>
            <a:spAutoFit/>
          </a:bodyPr>
          <a:lstStyle/>
          <a:p>
            <a:endParaRPr lang="es-MX"/>
          </a:p>
        </p:txBody>
      </p:sp>
      <p:sp>
        <p:nvSpPr>
          <p:cNvPr id="11" name="Rectangle 9"/>
          <p:cNvSpPr>
            <a:spLocks noChangeArrowheads="1"/>
          </p:cNvSpPr>
          <p:nvPr/>
        </p:nvSpPr>
        <p:spPr bwMode="auto">
          <a:xfrm>
            <a:off x="1524001" y="1186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 sz="2000" b="1">
                <a:latin typeface="Arial" panose="020B0604020202020204" pitchFamily="34" charset="0"/>
                <a:ea typeface="Arial" panose="020B0604020202020204" pitchFamily="34" charset="0"/>
              </a:rPr>
              <a:t/>
            </a:r>
            <a:br>
              <a:rPr lang="es-ES" sz="2000" b="1">
                <a:latin typeface="Arial" panose="020B0604020202020204" pitchFamily="34" charset="0"/>
                <a:ea typeface="Arial" panose="020B0604020202020204" pitchFamily="34" charset="0"/>
              </a:rPr>
            </a:br>
            <a:endParaRPr lang="es-ES">
              <a:latin typeface="Arial" panose="020B0604020202020204" pitchFamily="34" charset="0"/>
            </a:endParaRPr>
          </a:p>
        </p:txBody>
      </p:sp>
      <p:sp>
        <p:nvSpPr>
          <p:cNvPr id="12" name="Rectangle 10"/>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11"/>
          <p:cNvSpPr>
            <a:spLocks noChangeArrowheads="1"/>
          </p:cNvSpPr>
          <p:nvPr/>
        </p:nvSpPr>
        <p:spPr bwMode="auto">
          <a:xfrm>
            <a:off x="1524001" y="9949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s-ES" sz="2000" b="1">
              <a:latin typeface="Arial" panose="020B0604020202020204" pitchFamily="34" charset="0"/>
              <a:ea typeface="Arial" panose="020B0604020202020204" pitchFamily="34" charset="0"/>
            </a:endParaRPr>
          </a:p>
          <a:p>
            <a:pPr eaLnBrk="0" fontAlgn="base" hangingPunct="0">
              <a:spcBef>
                <a:spcPct val="0"/>
              </a:spcBef>
              <a:spcAft>
                <a:spcPct val="0"/>
              </a:spcAft>
            </a:pPr>
            <a:endParaRPr lang="es-ES">
              <a:latin typeface="Arial" panose="020B0604020202020204" pitchFamily="34" charset="0"/>
            </a:endParaRPr>
          </a:p>
        </p:txBody>
      </p:sp>
      <p:sp>
        <p:nvSpPr>
          <p:cNvPr id="18" name="5 CuadroTexto"/>
          <p:cNvSpPr txBox="1"/>
          <p:nvPr/>
        </p:nvSpPr>
        <p:spPr>
          <a:xfrm>
            <a:off x="3514028" y="6058917"/>
            <a:ext cx="7072142" cy="400110"/>
          </a:xfrm>
          <a:prstGeom prst="rect">
            <a:avLst/>
          </a:prstGeom>
          <a:noFill/>
          <a:ln w="38100">
            <a:noFill/>
          </a:ln>
        </p:spPr>
        <p:txBody>
          <a:bodyPr wrap="square" rtlCol="0">
            <a:spAutoFit/>
          </a:bodyPr>
          <a:lstStyle/>
          <a:p>
            <a:pPr algn="ctr"/>
            <a:r>
              <a:rPr lang="es-MX" sz="2000" b="1" dirty="0">
                <a:latin typeface="Arial" panose="020B0604020202020204" pitchFamily="34" charset="0"/>
                <a:cs typeface="Arial" panose="020B0604020202020204" pitchFamily="34" charset="0"/>
              </a:rPr>
              <a:t>Ocozocoautla de Espinosa, Chiapas; </a:t>
            </a:r>
            <a:endParaRPr lang="es-ES" sz="2000" b="1" dirty="0">
              <a:latin typeface="Arial" panose="020B0604020202020204" pitchFamily="34" charset="0"/>
              <a:cs typeface="Arial" panose="020B0604020202020204" pitchFamily="34" charset="0"/>
            </a:endParaRPr>
          </a:p>
        </p:txBody>
      </p:sp>
      <p:sp>
        <p:nvSpPr>
          <p:cNvPr id="19" name="1 Rectángulo"/>
          <p:cNvSpPr/>
          <p:nvPr/>
        </p:nvSpPr>
        <p:spPr>
          <a:xfrm>
            <a:off x="5730828" y="116620"/>
            <a:ext cx="379366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4400" b="1" spc="310" dirty="0">
                <a:ln w="11430"/>
                <a:solidFill>
                  <a:schemeClr val="accent4">
                    <a:lumMod val="75000"/>
                  </a:schemeClr>
                </a:solidFill>
                <a:effectLst>
                  <a:outerShdw blurRad="38100" dist="38100" dir="2700000" algn="tl">
                    <a:srgbClr val="000000">
                      <a:alpha val="43137"/>
                    </a:srgbClr>
                  </a:outerShdw>
                </a:effectLst>
                <a:latin typeface="Arial Black" pitchFamily="34" charset="0"/>
              </a:rPr>
              <a:t>MAESTRÍA</a:t>
            </a:r>
          </a:p>
        </p:txBody>
      </p:sp>
      <p:sp>
        <p:nvSpPr>
          <p:cNvPr id="22" name="Title 13"/>
          <p:cNvSpPr txBox="1">
            <a:spLocks/>
          </p:cNvSpPr>
          <p:nvPr/>
        </p:nvSpPr>
        <p:spPr>
          <a:xfrm>
            <a:off x="4694688" y="886061"/>
            <a:ext cx="5895467" cy="830997"/>
          </a:xfrm>
          <a:prstGeom prst="rect">
            <a:avLst/>
          </a:prstGeom>
          <a:noFill/>
          <a:ln>
            <a:noFill/>
          </a:ln>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sz="2400" b="1" dirty="0">
                <a:ln w="50800"/>
                <a:solidFill>
                  <a:schemeClr val="accent4">
                    <a:lumMod val="75000"/>
                  </a:schemeClr>
                </a:solidFill>
                <a:latin typeface="Arial Black" pitchFamily="34" charset="0"/>
              </a:rPr>
              <a:t>EN GESTIÓN INTEGRAL DE RIESGOS Y PROTECCIÓN CIVIL.</a:t>
            </a:r>
          </a:p>
        </p:txBody>
      </p:sp>
      <p:sp>
        <p:nvSpPr>
          <p:cNvPr id="17" name="Title 13"/>
          <p:cNvSpPr>
            <a:spLocks noGrp="1"/>
          </p:cNvSpPr>
          <p:nvPr/>
        </p:nvSpPr>
        <p:spPr bwMode="auto">
          <a:xfrm>
            <a:off x="4313524" y="2440731"/>
            <a:ext cx="615149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3200" kern="1200">
                <a:solidFill>
                  <a:srgbClr val="959595"/>
                </a:solidFill>
                <a:latin typeface="Source Sans Pro Light" pitchFamily="34" charset="0"/>
                <a:ea typeface="+mj-ea"/>
                <a:cs typeface="+mj-cs"/>
              </a:defRPr>
            </a:lvl1pPr>
            <a:lvl2pPr algn="l" rtl="0" fontAlgn="base">
              <a:spcBef>
                <a:spcPct val="0"/>
              </a:spcBef>
              <a:spcAft>
                <a:spcPct val="0"/>
              </a:spcAft>
              <a:defRPr sz="3200">
                <a:solidFill>
                  <a:srgbClr val="959595"/>
                </a:solidFill>
                <a:latin typeface="Source Sans Pro Light" pitchFamily="34" charset="0"/>
              </a:defRPr>
            </a:lvl2pPr>
            <a:lvl3pPr algn="l" rtl="0" fontAlgn="base">
              <a:spcBef>
                <a:spcPct val="0"/>
              </a:spcBef>
              <a:spcAft>
                <a:spcPct val="0"/>
              </a:spcAft>
              <a:defRPr sz="3200">
                <a:solidFill>
                  <a:srgbClr val="959595"/>
                </a:solidFill>
                <a:latin typeface="Source Sans Pro Light" pitchFamily="34" charset="0"/>
              </a:defRPr>
            </a:lvl3pPr>
            <a:lvl4pPr algn="l" rtl="0" fontAlgn="base">
              <a:spcBef>
                <a:spcPct val="0"/>
              </a:spcBef>
              <a:spcAft>
                <a:spcPct val="0"/>
              </a:spcAft>
              <a:defRPr sz="3200">
                <a:solidFill>
                  <a:srgbClr val="959595"/>
                </a:solidFill>
                <a:latin typeface="Source Sans Pro Light" pitchFamily="34" charset="0"/>
              </a:defRPr>
            </a:lvl4pPr>
            <a:lvl5pPr algn="l" rtl="0" fontAlgn="base">
              <a:spcBef>
                <a:spcPct val="0"/>
              </a:spcBef>
              <a:spcAft>
                <a:spcPct val="0"/>
              </a:spcAft>
              <a:defRPr sz="3200">
                <a:solidFill>
                  <a:srgbClr val="959595"/>
                </a:solidFill>
                <a:latin typeface="Source Sans Pro Light" pitchFamily="34" charset="0"/>
              </a:defRPr>
            </a:lvl5pPr>
            <a:lvl6pPr marL="457200" algn="l" rtl="0" fontAlgn="base">
              <a:spcBef>
                <a:spcPct val="0"/>
              </a:spcBef>
              <a:spcAft>
                <a:spcPct val="0"/>
              </a:spcAft>
              <a:defRPr sz="3200">
                <a:solidFill>
                  <a:srgbClr val="959595"/>
                </a:solidFill>
                <a:latin typeface="Source Sans Pro Light" pitchFamily="34" charset="0"/>
              </a:defRPr>
            </a:lvl6pPr>
            <a:lvl7pPr marL="914400" algn="l" rtl="0" fontAlgn="base">
              <a:spcBef>
                <a:spcPct val="0"/>
              </a:spcBef>
              <a:spcAft>
                <a:spcPct val="0"/>
              </a:spcAft>
              <a:defRPr sz="3200">
                <a:solidFill>
                  <a:srgbClr val="959595"/>
                </a:solidFill>
                <a:latin typeface="Source Sans Pro Light" pitchFamily="34" charset="0"/>
              </a:defRPr>
            </a:lvl7pPr>
            <a:lvl8pPr marL="1371600" algn="l" rtl="0" fontAlgn="base">
              <a:spcBef>
                <a:spcPct val="0"/>
              </a:spcBef>
              <a:spcAft>
                <a:spcPct val="0"/>
              </a:spcAft>
              <a:defRPr sz="3200">
                <a:solidFill>
                  <a:srgbClr val="959595"/>
                </a:solidFill>
                <a:latin typeface="Source Sans Pro Light" pitchFamily="34" charset="0"/>
              </a:defRPr>
            </a:lvl8pPr>
            <a:lvl9pPr marL="1828800" algn="l" rtl="0" fontAlgn="base">
              <a:spcBef>
                <a:spcPct val="0"/>
              </a:spcBef>
              <a:spcAft>
                <a:spcPct val="0"/>
              </a:spcAft>
              <a:defRPr sz="3200">
                <a:solidFill>
                  <a:srgbClr val="959595"/>
                </a:solidFill>
                <a:latin typeface="Source Sans Pro Light" pitchFamily="34" charset="0"/>
              </a:defRPr>
            </a:lvl9pPr>
          </a:lstStyle>
          <a:p>
            <a:pPr algn="ctr"/>
            <a:r>
              <a:rPr lang="en-US" b="1" dirty="0">
                <a:solidFill>
                  <a:schemeClr val="accent4">
                    <a:lumMod val="75000"/>
                  </a:schemeClr>
                </a:solidFill>
                <a:latin typeface="Arial Black" pitchFamily="34" charset="0"/>
                <a:cs typeface="Arial" pitchFamily="34" charset="0"/>
              </a:rPr>
              <a:t>COLOQUIO</a:t>
            </a:r>
          </a:p>
          <a:p>
            <a:pPr algn="ctr"/>
            <a:endParaRPr lang="en-US" sz="2400" b="1" dirty="0">
              <a:solidFill>
                <a:schemeClr val="accent4">
                  <a:lumMod val="75000"/>
                </a:schemeClr>
              </a:solidFill>
              <a:latin typeface="Arial" pitchFamily="34" charset="0"/>
              <a:cs typeface="Arial" pitchFamily="34" charset="0"/>
            </a:endParaRPr>
          </a:p>
          <a:p>
            <a:pPr algn="ctr"/>
            <a:r>
              <a:rPr lang="en-US" sz="2400" b="1" dirty="0">
                <a:solidFill>
                  <a:schemeClr val="accent4">
                    <a:lumMod val="75000"/>
                  </a:schemeClr>
                </a:solidFill>
                <a:latin typeface="Arial" pitchFamily="34" charset="0"/>
                <a:cs typeface="Arial" pitchFamily="34" charset="0"/>
              </a:rPr>
              <a:t>PRESENTA: AURORA LANDERO ROJAS </a:t>
            </a:r>
          </a:p>
          <a:p>
            <a:pPr algn="ctr"/>
            <a:endParaRPr lang="en-US" sz="2000" b="1" dirty="0">
              <a:solidFill>
                <a:schemeClr val="accent4">
                  <a:lumMod val="75000"/>
                </a:schemeClr>
              </a:solidFill>
              <a:latin typeface="Arial Black" pitchFamily="34" charset="0"/>
              <a:cs typeface="Arial" pitchFamily="34" charset="0"/>
            </a:endParaRPr>
          </a:p>
          <a:p>
            <a:pPr algn="ctr"/>
            <a:endParaRPr lang="en-US" sz="2000" b="1" dirty="0">
              <a:solidFill>
                <a:schemeClr val="accent4">
                  <a:lumMod val="75000"/>
                </a:schemeClr>
              </a:solidFill>
              <a:latin typeface="Arial Black" pitchFamily="34" charset="0"/>
              <a:cs typeface="Arial" pitchFamily="34" charset="0"/>
            </a:endParaRPr>
          </a:p>
          <a:p>
            <a:pPr algn="ctr"/>
            <a:r>
              <a:rPr lang="en-US" sz="2000" b="1" dirty="0">
                <a:solidFill>
                  <a:schemeClr val="accent4">
                    <a:lumMod val="75000"/>
                  </a:schemeClr>
                </a:solidFill>
                <a:latin typeface="Arial Black" pitchFamily="34" charset="0"/>
                <a:cs typeface="Arial" pitchFamily="34" charset="0"/>
              </a:rPr>
              <a:t>BORRADOR DE TESIS </a:t>
            </a:r>
            <a:endParaRPr lang="es-MX" sz="2000" b="1" dirty="0">
              <a:solidFill>
                <a:schemeClr val="accent4">
                  <a:lumMod val="75000"/>
                </a:schemeClr>
              </a:solidFill>
            </a:endParaRPr>
          </a:p>
          <a:p>
            <a:pPr algn="ctr"/>
            <a:r>
              <a:rPr lang="es-MX" sz="1800" b="1" dirty="0">
                <a:solidFill>
                  <a:schemeClr val="accent4">
                    <a:lumMod val="75000"/>
                  </a:schemeClr>
                </a:solidFill>
              </a:rPr>
              <a:t>IMPLEMENTACIÓN DE UN CENTRO REGULADOR DE URGENCIAS MÉDICAS EN VILLAHERMOSA, TABASCO.</a:t>
            </a:r>
          </a:p>
          <a:p>
            <a:pPr algn="ctr"/>
            <a:endParaRPr lang="en-US" sz="1800" b="1" dirty="0">
              <a:solidFill>
                <a:schemeClr val="accent4">
                  <a:lumMod val="75000"/>
                </a:schemeClr>
              </a:solidFill>
              <a:latin typeface="Arial" pitchFamily="34" charset="0"/>
              <a:cs typeface="Arial" pitchFamily="34" charset="0"/>
            </a:endParaRPr>
          </a:p>
        </p:txBody>
      </p:sp>
      <p:pic>
        <p:nvPicPr>
          <p:cNvPr id="20"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6759" y="4580544"/>
            <a:ext cx="1784268" cy="186551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4"/>
          <p:cNvPicPr/>
          <p:nvPr/>
        </p:nvPicPr>
        <p:blipFill rotWithShape="1">
          <a:blip r:embed="rId3">
            <a:extLst>
              <a:ext uri="{28A0092B-C50C-407E-A947-70E740481C1C}">
                <a14:useLocalDpi xmlns:a14="http://schemas.microsoft.com/office/drawing/2010/main" val="0"/>
              </a:ext>
            </a:extLst>
          </a:blip>
          <a:srcRect l="8716" t="8786" r="902" b="6385"/>
          <a:stretch/>
        </p:blipFill>
        <p:spPr bwMode="auto">
          <a:xfrm>
            <a:off x="1766760" y="655935"/>
            <a:ext cx="1797433" cy="1584176"/>
          </a:xfrm>
          <a:prstGeom prst="rect">
            <a:avLst/>
          </a:prstGeom>
          <a:noFill/>
        </p:spPr>
      </p:pic>
    </p:spTree>
    <p:extLst>
      <p:ext uri="{BB962C8B-B14F-4D97-AF65-F5344CB8AC3E}">
        <p14:creationId xmlns:p14="http://schemas.microsoft.com/office/powerpoint/2010/main" val="241002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Rectángulo 6"/>
          <p:cNvSpPr/>
          <p:nvPr/>
        </p:nvSpPr>
        <p:spPr>
          <a:xfrm>
            <a:off x="5406093" y="639272"/>
            <a:ext cx="6785907" cy="830997"/>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Recomendaciones y propuesta de mejora en Protección Civil</a:t>
            </a:r>
          </a:p>
        </p:txBody>
      </p:sp>
      <p:sp>
        <p:nvSpPr>
          <p:cNvPr id="8" name="Title 13"/>
          <p:cNvSpPr txBox="1">
            <a:spLocks/>
          </p:cNvSpPr>
          <p:nvPr/>
        </p:nvSpPr>
        <p:spPr>
          <a:xfrm>
            <a:off x="1532776"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2" name="Imagen 1"/>
          <p:cNvPicPr>
            <a:picLocks noChangeAspect="1"/>
          </p:cNvPicPr>
          <p:nvPr/>
        </p:nvPicPr>
        <p:blipFill rotWithShape="1">
          <a:blip r:embed="rId2"/>
          <a:srcRect l="22831" t="33192" r="22241" b="10081"/>
          <a:stretch/>
        </p:blipFill>
        <p:spPr>
          <a:xfrm>
            <a:off x="1271464" y="1452619"/>
            <a:ext cx="8928992" cy="5184576"/>
          </a:xfrm>
          <a:prstGeom prst="rect">
            <a:avLst/>
          </a:prstGeom>
        </p:spPr>
      </p:pic>
    </p:spTree>
    <p:extLst>
      <p:ext uri="{BB962C8B-B14F-4D97-AF65-F5344CB8AC3E}">
        <p14:creationId xmlns:p14="http://schemas.microsoft.com/office/powerpoint/2010/main" val="4059036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Rectángulo 6"/>
          <p:cNvSpPr/>
          <p:nvPr/>
        </p:nvSpPr>
        <p:spPr>
          <a:xfrm>
            <a:off x="2423592" y="2348880"/>
            <a:ext cx="6785907" cy="2215991"/>
          </a:xfrm>
          <a:prstGeom prst="rect">
            <a:avLst/>
          </a:prstGeom>
        </p:spPr>
        <p:txBody>
          <a:bodyPr wrap="square">
            <a:spAutoFit/>
          </a:bodyPr>
          <a:lstStyle/>
          <a:p>
            <a:pPr algn="ctr"/>
            <a:r>
              <a:rPr lang="es-MX" sz="13800" b="1" dirty="0" smtClean="0">
                <a:solidFill>
                  <a:schemeClr val="accent4">
                    <a:lumMod val="75000"/>
                  </a:schemeClr>
                </a:solidFill>
                <a:latin typeface="Arial" panose="020B0604020202020204" pitchFamily="34" charset="0"/>
                <a:cs typeface="Arial" panose="020B0604020202020204" pitchFamily="34" charset="0"/>
              </a:rPr>
              <a:t>Gracias </a:t>
            </a:r>
            <a:endParaRPr lang="es-MX" sz="13800" b="1" dirty="0">
              <a:solidFill>
                <a:schemeClr val="accent4">
                  <a:lumMod val="75000"/>
                </a:schemeClr>
              </a:solidFill>
              <a:latin typeface="Arial" panose="020B0604020202020204" pitchFamily="34" charset="0"/>
              <a:cs typeface="Arial" panose="020B0604020202020204" pitchFamily="34" charset="0"/>
            </a:endParaRPr>
          </a:p>
        </p:txBody>
      </p:sp>
      <p:sp>
        <p:nvSpPr>
          <p:cNvPr id="8" name="Title 13"/>
          <p:cNvSpPr txBox="1">
            <a:spLocks/>
          </p:cNvSpPr>
          <p:nvPr/>
        </p:nvSpPr>
        <p:spPr>
          <a:xfrm>
            <a:off x="1532776"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Tree>
    <p:extLst>
      <p:ext uri="{BB962C8B-B14F-4D97-AF65-F5344CB8AC3E}">
        <p14:creationId xmlns:p14="http://schemas.microsoft.com/office/powerpoint/2010/main" val="1471226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0 Forma libre"/>
          <p:cNvSpPr/>
          <p:nvPr/>
        </p:nvSpPr>
        <p:spPr>
          <a:xfrm rot="16200000">
            <a:off x="5897902" y="1934917"/>
            <a:ext cx="2721501" cy="676228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6" name="10 Forma libre"/>
          <p:cNvSpPr/>
          <p:nvPr/>
        </p:nvSpPr>
        <p:spPr>
          <a:xfrm rot="5400000">
            <a:off x="6219042" y="-1792093"/>
            <a:ext cx="2721501" cy="6151491"/>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dirty="0">
              <a:solidFill>
                <a:schemeClr val="lt1"/>
              </a:solidFill>
              <a:effectLst>
                <a:outerShdw blurRad="38100" dist="38100" dir="2700000" algn="tl">
                  <a:srgbClr val="000000">
                    <a:alpha val="43137"/>
                  </a:srgbClr>
                </a:outerShdw>
              </a:effectLst>
            </a:endParaRPr>
          </a:p>
        </p:txBody>
      </p:sp>
      <p:sp>
        <p:nvSpPr>
          <p:cNvPr id="14" name="10 Forma libre"/>
          <p:cNvSpPr/>
          <p:nvPr/>
        </p:nvSpPr>
        <p:spPr>
          <a:xfrm>
            <a:off x="1433867" y="-60247"/>
            <a:ext cx="3054434" cy="689610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9" name="Rectangle 4"/>
          <p:cNvSpPr>
            <a:spLocks noChangeArrowheads="1"/>
          </p:cNvSpPr>
          <p:nvPr/>
        </p:nvSpPr>
        <p:spPr bwMode="auto">
          <a:xfrm>
            <a:off x="3888696" y="380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p:cNvSpPr>
            <a:spLocks noChangeArrowheads="1"/>
          </p:cNvSpPr>
          <p:nvPr/>
        </p:nvSpPr>
        <p:spPr bwMode="auto">
          <a:xfrm>
            <a:off x="1524000" y="66865"/>
            <a:ext cx="822146" cy="32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6023" rIns="363423" bIns="0" numCol="1" anchor="ctr" anchorCtr="0" compatLnSpc="1">
            <a:prstTxWarp prst="textNoShape">
              <a:avLst/>
            </a:prstTxWarp>
            <a:spAutoFit/>
          </a:bodyPr>
          <a:lstStyle/>
          <a:p>
            <a:endParaRPr lang="es-MX"/>
          </a:p>
        </p:txBody>
      </p:sp>
      <p:sp>
        <p:nvSpPr>
          <p:cNvPr id="11" name="Rectangle 9"/>
          <p:cNvSpPr>
            <a:spLocks noChangeArrowheads="1"/>
          </p:cNvSpPr>
          <p:nvPr/>
        </p:nvSpPr>
        <p:spPr bwMode="auto">
          <a:xfrm>
            <a:off x="1524001" y="1186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 sz="2000" b="1">
                <a:latin typeface="Arial" panose="020B0604020202020204" pitchFamily="34" charset="0"/>
                <a:ea typeface="Arial" panose="020B0604020202020204" pitchFamily="34" charset="0"/>
              </a:rPr>
              <a:t/>
            </a:r>
            <a:br>
              <a:rPr lang="es-ES" sz="2000" b="1">
                <a:latin typeface="Arial" panose="020B0604020202020204" pitchFamily="34" charset="0"/>
                <a:ea typeface="Arial" panose="020B0604020202020204" pitchFamily="34" charset="0"/>
              </a:rPr>
            </a:br>
            <a:endParaRPr lang="es-ES">
              <a:latin typeface="Arial" panose="020B0604020202020204" pitchFamily="34" charset="0"/>
            </a:endParaRPr>
          </a:p>
        </p:txBody>
      </p:sp>
      <p:sp>
        <p:nvSpPr>
          <p:cNvPr id="12" name="Rectangle 10"/>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11"/>
          <p:cNvSpPr>
            <a:spLocks noChangeArrowheads="1"/>
          </p:cNvSpPr>
          <p:nvPr/>
        </p:nvSpPr>
        <p:spPr bwMode="auto">
          <a:xfrm>
            <a:off x="1524001" y="9949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s-ES" sz="2000" b="1">
              <a:latin typeface="Arial" panose="020B0604020202020204" pitchFamily="34" charset="0"/>
              <a:ea typeface="Arial" panose="020B0604020202020204" pitchFamily="34" charset="0"/>
            </a:endParaRPr>
          </a:p>
          <a:p>
            <a:pPr eaLnBrk="0" fontAlgn="base" hangingPunct="0">
              <a:spcBef>
                <a:spcPct val="0"/>
              </a:spcBef>
              <a:spcAft>
                <a:spcPct val="0"/>
              </a:spcAft>
            </a:pPr>
            <a:endParaRPr lang="es-ES">
              <a:latin typeface="Arial" panose="020B0604020202020204" pitchFamily="34" charset="0"/>
            </a:endParaRPr>
          </a:p>
        </p:txBody>
      </p:sp>
      <p:sp>
        <p:nvSpPr>
          <p:cNvPr id="20" name="19 Forma libre"/>
          <p:cNvSpPr/>
          <p:nvPr/>
        </p:nvSpPr>
        <p:spPr>
          <a:xfrm>
            <a:off x="4556846" y="0"/>
            <a:ext cx="6111155" cy="1054476"/>
          </a:xfrm>
          <a:custGeom>
            <a:avLst/>
            <a:gdLst>
              <a:gd name="connsiteX0" fmla="*/ 0 w 1764631"/>
              <a:gd name="connsiteY0" fmla="*/ 465221 h 465221"/>
              <a:gd name="connsiteX1" fmla="*/ 0 w 1764631"/>
              <a:gd name="connsiteY1" fmla="*/ 0 h 465221"/>
              <a:gd name="connsiteX2" fmla="*/ 1764631 w 1764631"/>
              <a:gd name="connsiteY2" fmla="*/ 0 h 465221"/>
              <a:gd name="connsiteX3" fmla="*/ 1299410 w 1764631"/>
              <a:gd name="connsiteY3" fmla="*/ 465221 h 465221"/>
              <a:gd name="connsiteX4" fmla="*/ 0 w 1764631"/>
              <a:gd name="connsiteY4" fmla="*/ 465221 h 465221"/>
              <a:gd name="connsiteX0" fmla="*/ 0 w 2647225"/>
              <a:gd name="connsiteY0" fmla="*/ 473172 h 473172"/>
              <a:gd name="connsiteX1" fmla="*/ 0 w 2647225"/>
              <a:gd name="connsiteY1" fmla="*/ 7951 h 473172"/>
              <a:gd name="connsiteX2" fmla="*/ 2647225 w 2647225"/>
              <a:gd name="connsiteY2" fmla="*/ 0 h 473172"/>
              <a:gd name="connsiteX3" fmla="*/ 1299410 w 2647225"/>
              <a:gd name="connsiteY3" fmla="*/ 473172 h 473172"/>
              <a:gd name="connsiteX4" fmla="*/ 0 w 2647225"/>
              <a:gd name="connsiteY4" fmla="*/ 473172 h 473172"/>
              <a:gd name="connsiteX0" fmla="*/ 0 w 2647225"/>
              <a:gd name="connsiteY0" fmla="*/ 473172 h 504977"/>
              <a:gd name="connsiteX1" fmla="*/ 0 w 2647225"/>
              <a:gd name="connsiteY1" fmla="*/ 7951 h 504977"/>
              <a:gd name="connsiteX2" fmla="*/ 2647225 w 2647225"/>
              <a:gd name="connsiteY2" fmla="*/ 0 h 504977"/>
              <a:gd name="connsiteX3" fmla="*/ 2197908 w 2647225"/>
              <a:gd name="connsiteY3" fmla="*/ 504977 h 504977"/>
              <a:gd name="connsiteX4" fmla="*/ 0 w 2647225"/>
              <a:gd name="connsiteY4" fmla="*/ 473172 h 504977"/>
              <a:gd name="connsiteX0" fmla="*/ 0 w 2702884"/>
              <a:gd name="connsiteY0" fmla="*/ 473172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73172 h 504977"/>
              <a:gd name="connsiteX0" fmla="*/ 17470 w 2702884"/>
              <a:gd name="connsiteY0" fmla="*/ 320093 h 504977"/>
              <a:gd name="connsiteX1" fmla="*/ 0 w 2702884"/>
              <a:gd name="connsiteY1" fmla="*/ 7951 h 504977"/>
              <a:gd name="connsiteX2" fmla="*/ 2702884 w 2702884"/>
              <a:gd name="connsiteY2" fmla="*/ 0 h 504977"/>
              <a:gd name="connsiteX3" fmla="*/ 2197908 w 2702884"/>
              <a:gd name="connsiteY3" fmla="*/ 504977 h 504977"/>
              <a:gd name="connsiteX4" fmla="*/ 17470 w 2702884"/>
              <a:gd name="connsiteY4" fmla="*/ 320093 h 504977"/>
              <a:gd name="connsiteX0" fmla="*/ 0 w 2702884"/>
              <a:gd name="connsiteY0" fmla="*/ 425791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25791 h 504977"/>
              <a:gd name="connsiteX0" fmla="*/ 0 w 2702884"/>
              <a:gd name="connsiteY0" fmla="*/ 425791 h 435727"/>
              <a:gd name="connsiteX1" fmla="*/ 0 w 2702884"/>
              <a:gd name="connsiteY1" fmla="*/ 7951 h 435727"/>
              <a:gd name="connsiteX2" fmla="*/ 2702884 w 2702884"/>
              <a:gd name="connsiteY2" fmla="*/ 0 h 435727"/>
              <a:gd name="connsiteX3" fmla="*/ 2432004 w 2702884"/>
              <a:gd name="connsiteY3" fmla="*/ 435727 h 435727"/>
              <a:gd name="connsiteX4" fmla="*/ 0 w 2702884"/>
              <a:gd name="connsiteY4" fmla="*/ 425791 h 435727"/>
              <a:gd name="connsiteX0" fmla="*/ 0 w 2702884"/>
              <a:gd name="connsiteY0" fmla="*/ 425791 h 425791"/>
              <a:gd name="connsiteX1" fmla="*/ 0 w 2702884"/>
              <a:gd name="connsiteY1" fmla="*/ 7951 h 425791"/>
              <a:gd name="connsiteX2" fmla="*/ 2702884 w 2702884"/>
              <a:gd name="connsiteY2" fmla="*/ 0 h 425791"/>
              <a:gd name="connsiteX3" fmla="*/ 2438992 w 2702884"/>
              <a:gd name="connsiteY3" fmla="*/ 424793 h 425791"/>
              <a:gd name="connsiteX4" fmla="*/ 0 w 2702884"/>
              <a:gd name="connsiteY4" fmla="*/ 425791 h 425791"/>
              <a:gd name="connsiteX0" fmla="*/ 6988 w 2709872"/>
              <a:gd name="connsiteY0" fmla="*/ 425791 h 425791"/>
              <a:gd name="connsiteX1" fmla="*/ 0 w 2709872"/>
              <a:gd name="connsiteY1" fmla="*/ 66267 h 425791"/>
              <a:gd name="connsiteX2" fmla="*/ 2709872 w 2709872"/>
              <a:gd name="connsiteY2" fmla="*/ 0 h 425791"/>
              <a:gd name="connsiteX3" fmla="*/ 2445980 w 2709872"/>
              <a:gd name="connsiteY3" fmla="*/ 424793 h 425791"/>
              <a:gd name="connsiteX4" fmla="*/ 6988 w 2709872"/>
              <a:gd name="connsiteY4" fmla="*/ 425791 h 425791"/>
              <a:gd name="connsiteX0" fmla="*/ 10482 w 2713366"/>
              <a:gd name="connsiteY0" fmla="*/ 425791 h 425791"/>
              <a:gd name="connsiteX1" fmla="*/ 0 w 2713366"/>
              <a:gd name="connsiteY1" fmla="*/ 4306 h 425791"/>
              <a:gd name="connsiteX2" fmla="*/ 2713366 w 2713366"/>
              <a:gd name="connsiteY2" fmla="*/ 0 h 425791"/>
              <a:gd name="connsiteX3" fmla="*/ 2449474 w 2713366"/>
              <a:gd name="connsiteY3" fmla="*/ 424793 h 425791"/>
              <a:gd name="connsiteX4" fmla="*/ 10482 w 2713366"/>
              <a:gd name="connsiteY4" fmla="*/ 425791 h 425791"/>
              <a:gd name="connsiteX0" fmla="*/ 10482 w 2653968"/>
              <a:gd name="connsiteY0" fmla="*/ 421485 h 421485"/>
              <a:gd name="connsiteX1" fmla="*/ 0 w 2653968"/>
              <a:gd name="connsiteY1" fmla="*/ 0 h 421485"/>
              <a:gd name="connsiteX2" fmla="*/ 2653968 w 2653968"/>
              <a:gd name="connsiteY2" fmla="*/ 86813 h 421485"/>
              <a:gd name="connsiteX3" fmla="*/ 2449474 w 2653968"/>
              <a:gd name="connsiteY3" fmla="*/ 420487 h 421485"/>
              <a:gd name="connsiteX4" fmla="*/ 10482 w 2653968"/>
              <a:gd name="connsiteY4" fmla="*/ 421485 h 421485"/>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0 w 2716860"/>
              <a:gd name="connsiteY0" fmla="*/ 422146 h 422146"/>
              <a:gd name="connsiteX1" fmla="*/ 3494 w 2716860"/>
              <a:gd name="connsiteY1" fmla="*/ 661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2146 h 422146"/>
              <a:gd name="connsiteX1" fmla="*/ 2089 w 2716860"/>
              <a:gd name="connsiteY1" fmla="*/ 22400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4043 h 424043"/>
              <a:gd name="connsiteX1" fmla="*/ 684 w 2716860"/>
              <a:gd name="connsiteY1" fmla="*/ 0 h 424043"/>
              <a:gd name="connsiteX2" fmla="*/ 2716860 w 2716860"/>
              <a:gd name="connsiteY2" fmla="*/ 1897 h 424043"/>
              <a:gd name="connsiteX3" fmla="*/ 2452968 w 2716860"/>
              <a:gd name="connsiteY3" fmla="*/ 423045 h 424043"/>
              <a:gd name="connsiteX4" fmla="*/ 0 w 2716860"/>
              <a:gd name="connsiteY4" fmla="*/ 424043 h 424043"/>
              <a:gd name="connsiteX0" fmla="*/ 0 w 2715451"/>
              <a:gd name="connsiteY0" fmla="*/ 424043 h 424043"/>
              <a:gd name="connsiteX1" fmla="*/ 684 w 2715451"/>
              <a:gd name="connsiteY1" fmla="*/ 0 h 424043"/>
              <a:gd name="connsiteX2" fmla="*/ 2715451 w 2715451"/>
              <a:gd name="connsiteY2" fmla="*/ 1897 h 424043"/>
              <a:gd name="connsiteX3" fmla="*/ 2452968 w 2715451"/>
              <a:gd name="connsiteY3" fmla="*/ 423045 h 424043"/>
              <a:gd name="connsiteX4" fmla="*/ 0 w 2715451"/>
              <a:gd name="connsiteY4" fmla="*/ 424043 h 424043"/>
              <a:gd name="connsiteX0" fmla="*/ 0 w 2687264"/>
              <a:gd name="connsiteY0" fmla="*/ 424043 h 424043"/>
              <a:gd name="connsiteX1" fmla="*/ 684 w 2687264"/>
              <a:gd name="connsiteY1" fmla="*/ 0 h 424043"/>
              <a:gd name="connsiteX2" fmla="*/ 2687264 w 2687264"/>
              <a:gd name="connsiteY2" fmla="*/ 40260 h 424043"/>
              <a:gd name="connsiteX3" fmla="*/ 2452968 w 2687264"/>
              <a:gd name="connsiteY3" fmla="*/ 423045 h 424043"/>
              <a:gd name="connsiteX4" fmla="*/ 0 w 2687264"/>
              <a:gd name="connsiteY4" fmla="*/ 424043 h 424043"/>
              <a:gd name="connsiteX0" fmla="*/ 0 w 2712632"/>
              <a:gd name="connsiteY0" fmla="*/ 424704 h 424704"/>
              <a:gd name="connsiteX1" fmla="*/ 684 w 2712632"/>
              <a:gd name="connsiteY1" fmla="*/ 661 h 424704"/>
              <a:gd name="connsiteX2" fmla="*/ 2712632 w 2712632"/>
              <a:gd name="connsiteY2" fmla="*/ 0 h 424704"/>
              <a:gd name="connsiteX3" fmla="*/ 2452968 w 2712632"/>
              <a:gd name="connsiteY3" fmla="*/ 423706 h 424704"/>
              <a:gd name="connsiteX4" fmla="*/ 0 w 2712632"/>
              <a:gd name="connsiteY4" fmla="*/ 424704 h 4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632" h="424704">
                <a:moveTo>
                  <a:pt x="0" y="424704"/>
                </a:moveTo>
                <a:cubicBezTo>
                  <a:pt x="1165" y="284209"/>
                  <a:pt x="-481" y="141156"/>
                  <a:pt x="684" y="661"/>
                </a:cubicBezTo>
                <a:lnTo>
                  <a:pt x="2712632" y="0"/>
                </a:lnTo>
                <a:lnTo>
                  <a:pt x="2452968" y="423706"/>
                </a:lnTo>
                <a:lnTo>
                  <a:pt x="0" y="42470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4">
                  <a:lumMod val="75000"/>
                </a:schemeClr>
              </a:solidFill>
            </a:endParaRPr>
          </a:p>
        </p:txBody>
      </p:sp>
      <p:sp>
        <p:nvSpPr>
          <p:cNvPr id="21" name="Title 13"/>
          <p:cNvSpPr txBox="1">
            <a:spLocks/>
          </p:cNvSpPr>
          <p:nvPr/>
        </p:nvSpPr>
        <p:spPr>
          <a:xfrm>
            <a:off x="5709032" y="0"/>
            <a:ext cx="4930760"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24" name="CuadroTexto 23"/>
          <p:cNvSpPr txBox="1"/>
          <p:nvPr/>
        </p:nvSpPr>
        <p:spPr>
          <a:xfrm>
            <a:off x="4097178" y="1067200"/>
            <a:ext cx="6542614" cy="646331"/>
          </a:xfrm>
          <a:prstGeom prst="rect">
            <a:avLst/>
          </a:prstGeom>
        </p:spPr>
        <p:txBody>
          <a:bodyPr wrap="square" rtlCol="0">
            <a:spAutoFit/>
          </a:bodyPr>
          <a:lstStyle/>
          <a:p>
            <a:pPr algn="ctr"/>
            <a:r>
              <a:rPr lang="es-MX" sz="3600" b="1" dirty="0">
                <a:latin typeface="Arial Narrow" pitchFamily="34" charset="0"/>
              </a:rPr>
              <a:t>Sumario</a:t>
            </a:r>
          </a:p>
        </p:txBody>
      </p:sp>
      <p:sp>
        <p:nvSpPr>
          <p:cNvPr id="25" name="CuadroTexto 24"/>
          <p:cNvSpPr txBox="1"/>
          <p:nvPr/>
        </p:nvSpPr>
        <p:spPr>
          <a:xfrm>
            <a:off x="3656314" y="2093258"/>
            <a:ext cx="7846955" cy="3724096"/>
          </a:xfrm>
          <a:prstGeom prst="rect">
            <a:avLst/>
          </a:prstGeom>
        </p:spPr>
        <p:txBody>
          <a:bodyPr wrap="square" rtlCol="0">
            <a:spAutoFit/>
          </a:bodyPr>
          <a:lstStyle/>
          <a:p>
            <a:pPr marL="457200" indent="-457200">
              <a:spcAft>
                <a:spcPts val="600"/>
              </a:spcAft>
              <a:buFont typeface="+mj-lt"/>
              <a:buAutoNum type="arabicPeriod"/>
            </a:pPr>
            <a:r>
              <a:rPr lang="es-MX" b="1" dirty="0" smtClean="0">
                <a:latin typeface="Arial" panose="020B0604020202020204" pitchFamily="34" charset="0"/>
                <a:cs typeface="Arial" panose="020B0604020202020204" pitchFamily="34" charset="0"/>
              </a:rPr>
              <a:t>Introducción</a:t>
            </a:r>
            <a:endParaRPr lang="es-MX" b="1"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Planteamiento del problema  </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Justificación</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Objetivo General y Objetivos Particulares</a:t>
            </a:r>
          </a:p>
          <a:p>
            <a:r>
              <a:rPr lang="es-MX" b="1" dirty="0" smtClean="0">
                <a:latin typeface="Arial" panose="020B0604020202020204" pitchFamily="34" charset="0"/>
                <a:cs typeface="Arial" panose="020B0604020202020204" pitchFamily="34" charset="0"/>
              </a:rPr>
              <a:t>8</a:t>
            </a:r>
            <a:r>
              <a:rPr lang="es-MX" b="1" dirty="0">
                <a:latin typeface="Arial" panose="020B0604020202020204" pitchFamily="34" charset="0"/>
                <a:cs typeface="Arial" panose="020B0604020202020204" pitchFamily="34" charset="0"/>
              </a:rPr>
              <a:t>.    Estado del arte como estudio del objeto ( Marco teórico)</a:t>
            </a:r>
          </a:p>
          <a:p>
            <a:pPr marL="342900" indent="-342900">
              <a:buAutoNum type="arabicPeriod" startAt="9"/>
            </a:pPr>
            <a:r>
              <a:rPr lang="es-MX" b="1" dirty="0">
                <a:latin typeface="Arial" panose="020B0604020202020204" pitchFamily="34" charset="0"/>
                <a:cs typeface="Arial" panose="020B0604020202020204" pitchFamily="34" charset="0"/>
              </a:rPr>
              <a:t>Marco referencial objeto de estudio</a:t>
            </a:r>
          </a:p>
          <a:p>
            <a:pPr marL="342900" indent="-342900">
              <a:buAutoNum type="arabicPeriod" startAt="9"/>
            </a:pPr>
            <a:r>
              <a:rPr lang="es-MX" b="1" dirty="0">
                <a:latin typeface="Arial" panose="020B0604020202020204" pitchFamily="34" charset="0"/>
                <a:cs typeface="Arial" panose="020B0604020202020204" pitchFamily="34" charset="0"/>
              </a:rPr>
              <a:t>Metodología de la Investigación: Paradigma epistémico, perspectiva de investigación, técnicas e instrumentos</a:t>
            </a:r>
          </a:p>
          <a:p>
            <a:pPr marL="342900" indent="-342900">
              <a:buFontTx/>
              <a:buAutoNum type="arabicPeriod" startAt="9"/>
            </a:pPr>
            <a:r>
              <a:rPr lang="es-MX" b="1" dirty="0" smtClean="0">
                <a:latin typeface="Arial" panose="020B0604020202020204" pitchFamily="34" charset="0"/>
                <a:cs typeface="Arial" panose="020B0604020202020204" pitchFamily="34" charset="0"/>
              </a:rPr>
              <a:t>Principales </a:t>
            </a:r>
            <a:r>
              <a:rPr lang="es-MX" b="1" dirty="0">
                <a:latin typeface="Arial" panose="020B0604020202020204" pitchFamily="34" charset="0"/>
                <a:cs typeface="Arial" panose="020B0604020202020204" pitchFamily="34" charset="0"/>
              </a:rPr>
              <a:t>hallazgos de la investigación </a:t>
            </a:r>
          </a:p>
          <a:p>
            <a:pPr marL="342900" indent="-342900">
              <a:buFontTx/>
              <a:buAutoNum type="arabicPeriod" startAt="9"/>
            </a:pPr>
            <a:r>
              <a:rPr lang="es-MX" b="1" dirty="0">
                <a:latin typeface="Arial" panose="020B0604020202020204" pitchFamily="34" charset="0"/>
                <a:cs typeface="Arial" panose="020B0604020202020204" pitchFamily="34" charset="0"/>
              </a:rPr>
              <a:t>Conclusiones Generales para cumplir con los objetivos</a:t>
            </a:r>
          </a:p>
          <a:p>
            <a:pPr marL="342900" indent="-342900">
              <a:buFontTx/>
              <a:buAutoNum type="arabicPeriod" startAt="9"/>
            </a:pPr>
            <a:r>
              <a:rPr lang="es-MX" b="1" dirty="0" smtClean="0">
                <a:latin typeface="Arial" panose="020B0604020202020204" pitchFamily="34" charset="0"/>
                <a:cs typeface="Arial" panose="020B0604020202020204" pitchFamily="34" charset="0"/>
              </a:rPr>
              <a:t>Recomendaciones </a:t>
            </a:r>
            <a:r>
              <a:rPr lang="es-MX" b="1" dirty="0">
                <a:latin typeface="Arial" panose="020B0604020202020204" pitchFamily="34" charset="0"/>
                <a:cs typeface="Arial" panose="020B0604020202020204" pitchFamily="34" charset="0"/>
              </a:rPr>
              <a:t>y propuesta de mejora en Protección Civil</a:t>
            </a:r>
          </a:p>
          <a:p>
            <a:pPr>
              <a:spcAft>
                <a:spcPts val="600"/>
              </a:spcAft>
            </a:pPr>
            <a:endParaRPr lang="es-MX" b="1" dirty="0">
              <a:latin typeface="Arial Narrow" pitchFamily="34" charset="0"/>
            </a:endParaRPr>
          </a:p>
        </p:txBody>
      </p:sp>
      <p:pic>
        <p:nvPicPr>
          <p:cNvPr id="18"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249" y="2455046"/>
            <a:ext cx="1784268" cy="186551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365" y="4509121"/>
            <a:ext cx="1779152" cy="186748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4"/>
          <p:cNvPicPr/>
          <p:nvPr/>
        </p:nvPicPr>
        <p:blipFill>
          <a:blip r:embed="rId4">
            <a:extLst>
              <a:ext uri="{28A0092B-C50C-407E-A947-70E740481C1C}">
                <a14:useLocalDpi xmlns:a14="http://schemas.microsoft.com/office/drawing/2010/main" val="0"/>
              </a:ext>
            </a:extLst>
          </a:blip>
          <a:srcRect/>
          <a:stretch>
            <a:fillRect/>
          </a:stretch>
        </p:blipFill>
        <p:spPr bwMode="auto">
          <a:xfrm>
            <a:off x="1766759" y="456622"/>
            <a:ext cx="1752758" cy="1867485"/>
          </a:xfrm>
          <a:prstGeom prst="rect">
            <a:avLst/>
          </a:prstGeom>
          <a:noFill/>
        </p:spPr>
      </p:pic>
    </p:spTree>
    <p:extLst>
      <p:ext uri="{BB962C8B-B14F-4D97-AF65-F5344CB8AC3E}">
        <p14:creationId xmlns:p14="http://schemas.microsoft.com/office/powerpoint/2010/main" val="334768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2279576" y="1095699"/>
            <a:ext cx="6336704" cy="646331"/>
          </a:xfrm>
          <a:prstGeom prst="rect">
            <a:avLst/>
          </a:prstGeom>
        </p:spPr>
        <p:txBody>
          <a:bodyPr wrap="square" rtlCol="0">
            <a:spAutoFit/>
          </a:bodyPr>
          <a:lstStyle/>
          <a:p>
            <a:pPr algn="ctr"/>
            <a:r>
              <a:rPr lang="es-MX" sz="3600" b="1" dirty="0">
                <a:latin typeface="Arial Narrow" pitchFamily="34" charset="0"/>
              </a:rPr>
              <a:t>Introducción</a:t>
            </a:r>
          </a:p>
        </p:txBody>
      </p:sp>
      <p:sp>
        <p:nvSpPr>
          <p:cNvPr id="8" name="Title 13"/>
          <p:cNvSpPr txBox="1">
            <a:spLocks/>
          </p:cNvSpPr>
          <p:nvPr/>
        </p:nvSpPr>
        <p:spPr>
          <a:xfrm>
            <a:off x="1532776"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p:cNvSpPr/>
          <p:nvPr/>
        </p:nvSpPr>
        <p:spPr>
          <a:xfrm>
            <a:off x="695400" y="2156189"/>
            <a:ext cx="10729192" cy="2862322"/>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La atención médica prehospitalaria tiene sus orígenes desde que existe el hombre; ya que siempre habido lesiones que han requerido el tratamiento de forma inmediata; </a:t>
            </a:r>
            <a:endParaRPr lang="es-MX"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smtClean="0"/>
              <a:t>La </a:t>
            </a:r>
            <a:r>
              <a:rPr lang="es-MX" dirty="0"/>
              <a:t>Atención Pre Hospitalaria (APH), </a:t>
            </a:r>
            <a:r>
              <a:rPr lang="es-MX" dirty="0" smtClean="0"/>
              <a:t>en función de la implementación del Centro Regulador de Urgencias Médicas, tiene su injerencia en </a:t>
            </a:r>
            <a:r>
              <a:rPr lang="es-MX" dirty="0"/>
              <a:t>el momento denominado post evento; pues se enfatizan las acciones eficaces de prevención terciaria, como son los servicios médicos de urgencia y rehabilitación de traumatismo. Actualmente evaluar el grado de desarrollo de la atención médica prehospitalaria es relevante, pues reduce la letalidad, minimiza la morbilidad y sus secuelas en situaciones de urgencia, así como también reducir el costo económico alto para los sistemas de salud; </a:t>
            </a:r>
            <a:r>
              <a:rPr lang="es-MX" dirty="0" smtClean="0"/>
              <a:t>incluso forma parte de la atención reactiva en materia de protección civil en desastres de grandes dimensiones.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205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6" name="Title 13"/>
          <p:cNvSpPr txBox="1">
            <a:spLocks/>
          </p:cNvSpPr>
          <p:nvPr/>
        </p:nvSpPr>
        <p:spPr>
          <a:xfrm>
            <a:off x="1532776" y="245698"/>
            <a:ext cx="8523664" cy="892552"/>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ctr"/>
            <a:r>
              <a:rPr lang="es-MX" sz="2400" b="1" dirty="0" smtClean="0"/>
              <a:t>Planteamiento del problema </a:t>
            </a:r>
            <a:endParaRPr lang="es-MX" sz="2400" b="1" dirty="0"/>
          </a:p>
        </p:txBody>
      </p:sp>
      <p:sp>
        <p:nvSpPr>
          <p:cNvPr id="8" name="Marcador de texto 2"/>
          <p:cNvSpPr txBox="1">
            <a:spLocks/>
          </p:cNvSpPr>
          <p:nvPr/>
        </p:nvSpPr>
        <p:spPr>
          <a:xfrm>
            <a:off x="1125017" y="1586210"/>
            <a:ext cx="5157787" cy="82391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a:latin typeface="Arial" panose="020B0604020202020204" pitchFamily="34" charset="0"/>
                <a:cs typeface="Arial" panose="020B0604020202020204" pitchFamily="34" charset="0"/>
              </a:rPr>
              <a:t>Instituto Nacional de Geografía y Estadística, 2018 </a:t>
            </a:r>
            <a:endParaRPr lang="es-MX" dirty="0">
              <a:latin typeface="Arial" panose="020B0604020202020204" pitchFamily="34" charset="0"/>
              <a:cs typeface="Arial" panose="020B0604020202020204" pitchFamily="34" charset="0"/>
            </a:endParaRPr>
          </a:p>
        </p:txBody>
      </p:sp>
      <p:sp>
        <p:nvSpPr>
          <p:cNvPr id="9" name="Marcador de contenido 3"/>
          <p:cNvSpPr txBox="1">
            <a:spLocks/>
          </p:cNvSpPr>
          <p:nvPr/>
        </p:nvSpPr>
        <p:spPr>
          <a:xfrm>
            <a:off x="1125017" y="2410122"/>
            <a:ext cx="5157787" cy="36845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MX" sz="1800">
                <a:latin typeface="Arial" panose="020B0604020202020204" pitchFamily="34" charset="0"/>
                <a:cs typeface="Arial" panose="020B0604020202020204" pitchFamily="34" charset="0"/>
              </a:rPr>
              <a:t>Cada año se pierden aproximadamente 1.3 millones de vidas a consecuencia de los accidentes de tránsito en todo el mundo. Asimismo, entre 20 y 50 millones de personas sufren traumatismos no mortales y, a su vez, una proporción de estos casos deriva en algún tipo de discapacidad</a:t>
            </a:r>
            <a:endParaRPr lang="es-MX" sz="1800" dirty="0">
              <a:latin typeface="Arial" panose="020B0604020202020204" pitchFamily="34" charset="0"/>
              <a:cs typeface="Arial" panose="020B0604020202020204" pitchFamily="34" charset="0"/>
            </a:endParaRPr>
          </a:p>
        </p:txBody>
      </p:sp>
      <p:sp>
        <p:nvSpPr>
          <p:cNvPr id="10" name="Marcador de texto 4"/>
          <p:cNvSpPr txBox="1">
            <a:spLocks/>
          </p:cNvSpPr>
          <p:nvPr/>
        </p:nvSpPr>
        <p:spPr>
          <a:xfrm>
            <a:off x="6457428" y="1586210"/>
            <a:ext cx="5183188" cy="82391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a:latin typeface="Arial" panose="020B0604020202020204" pitchFamily="34" charset="0"/>
                <a:cs typeface="Arial" panose="020B0604020202020204" pitchFamily="34" charset="0"/>
              </a:rPr>
              <a:t>Organización Mundial de la Salud, 2013-2018 </a:t>
            </a:r>
            <a:endParaRPr lang="es-MX" dirty="0">
              <a:latin typeface="Arial" panose="020B0604020202020204" pitchFamily="34" charset="0"/>
              <a:cs typeface="Arial" panose="020B0604020202020204" pitchFamily="34" charset="0"/>
            </a:endParaRPr>
          </a:p>
        </p:txBody>
      </p:sp>
      <p:sp>
        <p:nvSpPr>
          <p:cNvPr id="11" name="Marcador de contenido 5"/>
          <p:cNvSpPr txBox="1">
            <a:spLocks/>
          </p:cNvSpPr>
          <p:nvPr/>
        </p:nvSpPr>
        <p:spPr>
          <a:xfrm>
            <a:off x="6457428" y="2410122"/>
            <a:ext cx="5183188" cy="36845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MX" sz="1800">
                <a:latin typeface="Arial" panose="020B0604020202020204" pitchFamily="34" charset="0"/>
                <a:cs typeface="Arial" panose="020B0604020202020204" pitchFamily="34" charset="0"/>
              </a:rPr>
              <a:t>Actualmente estas “enfermedades” ha crecido gradualmente; Las lesiones ocasionadas por los accidentes de tránsito son la octava causa mundial de muerte, y la primera entre los jóvenes de 15 a 29 años. Edad productiva. </a:t>
            </a:r>
          </a:p>
          <a:p>
            <a:pPr algn="just"/>
            <a:endParaRPr lang="es-MX" sz="1800"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30" y="4420165"/>
            <a:ext cx="2342882" cy="2342882"/>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513" y="4420166"/>
            <a:ext cx="3094283" cy="2342882"/>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r="25674"/>
          <a:stretch/>
        </p:blipFill>
        <p:spPr>
          <a:xfrm>
            <a:off x="6211796" y="4423534"/>
            <a:ext cx="3088649" cy="2339513"/>
          </a:xfrm>
          <a:prstGeom prst="rect">
            <a:avLst/>
          </a:prstGeom>
        </p:spPr>
      </p:pic>
    </p:spTree>
    <p:extLst>
      <p:ext uri="{BB962C8B-B14F-4D97-AF65-F5344CB8AC3E}">
        <p14:creationId xmlns:p14="http://schemas.microsoft.com/office/powerpoint/2010/main" val="388655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6214013" y="1762072"/>
            <a:ext cx="5170805" cy="4311015"/>
          </a:xfrm>
          <a:prstGeom prst="rect">
            <a:avLst/>
          </a:prstGeom>
        </p:spPr>
      </p:pic>
      <p:sp>
        <p:nvSpPr>
          <p:cNvPr id="5"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2902458" y="1116034"/>
            <a:ext cx="7297997" cy="584775"/>
          </a:xfrm>
          <a:prstGeom prst="rect">
            <a:avLst/>
          </a:prstGeom>
        </p:spPr>
        <p:txBody>
          <a:bodyPr wrap="square" rtlCol="0">
            <a:spAutoFit/>
          </a:bodyPr>
          <a:lstStyle/>
          <a:p>
            <a:pPr algn="ctr"/>
            <a:r>
              <a:rPr lang="es-MX" sz="3200" b="1" dirty="0" smtClean="0">
                <a:latin typeface="Arial Narrow" pitchFamily="34" charset="0"/>
              </a:rPr>
              <a:t>Planteamiento del problema </a:t>
            </a:r>
            <a:endParaRPr lang="es-MX" sz="3200" b="1" dirty="0">
              <a:latin typeface="Arial Narrow" pitchFamily="34" charset="0"/>
            </a:endParaRPr>
          </a:p>
        </p:txBody>
      </p:sp>
      <p:sp>
        <p:nvSpPr>
          <p:cNvPr id="7" name="Title 13"/>
          <p:cNvSpPr txBox="1">
            <a:spLocks/>
          </p:cNvSpPr>
          <p:nvPr/>
        </p:nvSpPr>
        <p:spPr>
          <a:xfrm>
            <a:off x="1532776"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p:cNvSpPr/>
          <p:nvPr/>
        </p:nvSpPr>
        <p:spPr>
          <a:xfrm>
            <a:off x="411756" y="1700809"/>
            <a:ext cx="11377264" cy="416011"/>
          </a:xfrm>
          <a:prstGeom prst="rect">
            <a:avLst/>
          </a:prstGeom>
        </p:spPr>
        <p:txBody>
          <a:bodyPr wrap="square">
            <a:spAutoFit/>
          </a:bodyPr>
          <a:lstStyle/>
          <a:p>
            <a:pPr algn="just">
              <a:lnSpc>
                <a:spcPct val="150000"/>
              </a:lnSpc>
              <a:spcAft>
                <a:spcPts val="800"/>
              </a:spcAft>
            </a:pPr>
            <a:endParaRPr lang="es-MX" sz="1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ángulo 5"/>
          <p:cNvSpPr/>
          <p:nvPr/>
        </p:nvSpPr>
        <p:spPr>
          <a:xfrm>
            <a:off x="263352" y="2620874"/>
            <a:ext cx="6096000" cy="3000821"/>
          </a:xfrm>
          <a:prstGeom prst="rect">
            <a:avLst/>
          </a:prstGeom>
        </p:spPr>
        <p:txBody>
          <a:bodyPr>
            <a:spAutoFit/>
          </a:bodyPr>
          <a:lstStyle/>
          <a:p>
            <a:pPr algn="just">
              <a:lnSpc>
                <a:spcPct val="150000"/>
              </a:lnSpc>
              <a:spcAft>
                <a:spcPts val="800"/>
              </a:spcAft>
            </a:pPr>
            <a:r>
              <a:rPr lang="es-MX" dirty="0">
                <a:latin typeface="Arial" panose="020B0604020202020204" pitchFamily="34" charset="0"/>
                <a:ea typeface="Times New Roman" panose="02020603050405020304" pitchFamily="18" charset="0"/>
                <a:cs typeface="Arial" panose="020B0604020202020204" pitchFamily="34" charset="0"/>
              </a:rPr>
              <a:t>Así mismo </a:t>
            </a:r>
            <a:r>
              <a:rPr lang="es-MX" dirty="0">
                <a:solidFill>
                  <a:srgbClr val="0D0D0D"/>
                </a:solidFill>
                <a:latin typeface="Arial" panose="020B0604020202020204" pitchFamily="34" charset="0"/>
                <a:ea typeface="Arial" panose="020B0604020202020204" pitchFamily="34" charset="0"/>
                <a:cs typeface="Arial" panose="020B0604020202020204" pitchFamily="34" charset="0"/>
              </a:rPr>
              <a:t>y de acuerdo con el informe sobre la situación de la seguridad vial, México 2017, los estados que presentaron un aumento porcentual en la tasa de mortalidad se encuentran en primer lugar Zacatecas con 28.8 y como segundo lugar TABASCO con 26.8 le sigue Sinaloa con 24.2, entre otros. (Salud/STCONAPRA, 2017).</a:t>
            </a:r>
            <a:endParaRPr lang="es-MX" sz="1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0246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2902459" y="1116034"/>
            <a:ext cx="4536504" cy="584775"/>
          </a:xfrm>
          <a:prstGeom prst="rect">
            <a:avLst/>
          </a:prstGeom>
        </p:spPr>
        <p:txBody>
          <a:bodyPr wrap="square" rtlCol="0">
            <a:spAutoFit/>
          </a:bodyPr>
          <a:lstStyle/>
          <a:p>
            <a:pPr algn="ctr"/>
            <a:r>
              <a:rPr lang="es-MX" sz="3200" b="1" dirty="0">
                <a:latin typeface="Arial Narrow" pitchFamily="34" charset="0"/>
              </a:rPr>
              <a:t>Justificación</a:t>
            </a:r>
          </a:p>
        </p:txBody>
      </p:sp>
      <p:sp>
        <p:nvSpPr>
          <p:cNvPr id="7" name="Title 13"/>
          <p:cNvSpPr txBox="1">
            <a:spLocks/>
          </p:cNvSpPr>
          <p:nvPr/>
        </p:nvSpPr>
        <p:spPr>
          <a:xfrm>
            <a:off x="1532776"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p:cNvSpPr/>
          <p:nvPr/>
        </p:nvSpPr>
        <p:spPr>
          <a:xfrm>
            <a:off x="411756" y="1700809"/>
            <a:ext cx="11377264" cy="416011"/>
          </a:xfrm>
          <a:prstGeom prst="rect">
            <a:avLst/>
          </a:prstGeom>
        </p:spPr>
        <p:txBody>
          <a:bodyPr wrap="square">
            <a:spAutoFit/>
          </a:bodyPr>
          <a:lstStyle/>
          <a:p>
            <a:pPr algn="just">
              <a:lnSpc>
                <a:spcPct val="150000"/>
              </a:lnSpc>
              <a:spcAft>
                <a:spcPts val="800"/>
              </a:spcAft>
            </a:pPr>
            <a:endParaRPr lang="es-MX" sz="1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CuadroTexto 3"/>
          <p:cNvSpPr txBox="1"/>
          <p:nvPr/>
        </p:nvSpPr>
        <p:spPr>
          <a:xfrm>
            <a:off x="551384" y="1408421"/>
            <a:ext cx="10657184" cy="4616648"/>
          </a:xfrm>
          <a:prstGeom prst="rect">
            <a:avLst/>
          </a:prstGeom>
          <a:noFill/>
        </p:spPr>
        <p:txBody>
          <a:bodyPr wrap="square" rtlCol="0">
            <a:spAutoFit/>
          </a:bodyPr>
          <a:lstStyle/>
          <a:p>
            <a:pPr algn="just"/>
            <a:endParaRPr lang="es-MX" sz="1400" b="1" dirty="0" smtClean="0">
              <a:latin typeface="Arial" panose="020B0604020202020204" pitchFamily="34" charset="0"/>
              <a:cs typeface="Arial" panose="020B0604020202020204" pitchFamily="34" charset="0"/>
            </a:endParaRPr>
          </a:p>
          <a:p>
            <a:pPr algn="just"/>
            <a:endParaRPr lang="es-MX" sz="1400" dirty="0"/>
          </a:p>
          <a:p>
            <a:pPr algn="just"/>
            <a:r>
              <a:rPr lang="es-MX" sz="1400" dirty="0" smtClean="0">
                <a:latin typeface="Arial" panose="020B0604020202020204" pitchFamily="34" charset="0"/>
                <a:cs typeface="Arial" panose="020B0604020202020204" pitchFamily="34" charset="0"/>
              </a:rPr>
              <a:t>SECRETARIADO TÉCNICO DEL CONSEJO NACIONAL PARA LA PREVENCIÓN DE ACCIDENTES (</a:t>
            </a:r>
            <a:r>
              <a:rPr lang="es-MX" sz="1400" dirty="0">
                <a:latin typeface="Arial" panose="020B0604020202020204" pitchFamily="34" charset="0"/>
                <a:cs typeface="Arial" panose="020B0604020202020204" pitchFamily="34" charset="0"/>
              </a:rPr>
              <a:t>STCONAPRA</a:t>
            </a:r>
            <a:r>
              <a:rPr lang="es-MX" sz="1400" dirty="0" smtClean="0">
                <a:latin typeface="Arial" panose="020B0604020202020204" pitchFamily="34" charset="0"/>
                <a:cs typeface="Arial" panose="020B0604020202020204" pitchFamily="34" charset="0"/>
              </a:rPr>
              <a:t>); EN SUS ACCIONES PRIORITARIAS LA ATENCIÓN MÉDICA PREOSPITALARIA EN FUNCIÓN DE LOS CRUM</a:t>
            </a:r>
            <a:endParaRPr lang="es-MX" sz="1400" dirty="0">
              <a:latin typeface="Arial" panose="020B0604020202020204" pitchFamily="34" charset="0"/>
              <a:cs typeface="Arial" panose="020B0604020202020204" pitchFamily="34" charset="0"/>
            </a:endParaRPr>
          </a:p>
          <a:p>
            <a:pPr algn="just"/>
            <a:endParaRPr lang="es-MX" sz="1400" dirty="0"/>
          </a:p>
          <a:p>
            <a:pPr algn="just"/>
            <a:r>
              <a:rPr lang="es-MX" sz="1400" b="1" dirty="0" smtClean="0">
                <a:latin typeface="Arial" panose="020B0604020202020204" pitchFamily="34" charset="0"/>
                <a:cs typeface="Arial" panose="020B0604020202020204" pitchFamily="34" charset="0"/>
              </a:rPr>
              <a:t>ARTICULO 12 , DEL PACTO INTERNACIONAL DE DERECHOS ECONÓMICOS, SOCILAES Y CULTURALES DE LAS NACIONES UNIDAS: </a:t>
            </a:r>
          </a:p>
          <a:p>
            <a:pPr algn="just"/>
            <a:r>
              <a:rPr lang="es-MX" sz="1400" dirty="0" smtClean="0">
                <a:latin typeface="Arial" panose="020B0604020202020204" pitchFamily="34" charset="0"/>
                <a:cs typeface="Arial" panose="020B0604020202020204" pitchFamily="34" charset="0"/>
              </a:rPr>
              <a:t>TODA PERSONA TIENE DERECHO A LA SALUD DIGNA, ENTENDIDA COMO EL DISFRUTE DEL MAS ALTO NIVEL DE BIENESTAR FISICO, MENTAL Y SOCIAL. </a:t>
            </a:r>
          </a:p>
          <a:p>
            <a:pPr algn="just"/>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LA SALUD EN UN ENTENDIDO ES UN BIEN PÚBLICO Y DEBE SEGUIR AL MENOS LAS SIGUEINTES MEDIDAS: </a:t>
            </a:r>
          </a:p>
          <a:p>
            <a:pPr algn="just"/>
            <a:endParaRPr lang="es-MX"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dirty="0" smtClean="0">
                <a:latin typeface="Arial" panose="020B0604020202020204" pitchFamily="34" charset="0"/>
                <a:cs typeface="Arial" panose="020B0604020202020204" pitchFamily="34" charset="0"/>
              </a:rPr>
              <a:t>ATENCIÓN PRIMARIA DE LA SALUD PUESTA AL ALCANCE DE TODOS LOS INDIVIDUOS Y COMUNIDAD </a:t>
            </a:r>
          </a:p>
          <a:p>
            <a:pPr marL="285750" indent="-285750" algn="just">
              <a:buFont typeface="Arial" panose="020B0604020202020204" pitchFamily="34" charset="0"/>
              <a:buChar char="•"/>
            </a:pPr>
            <a:r>
              <a:rPr lang="es-MX" sz="1400" dirty="0" smtClean="0">
                <a:latin typeface="Arial" panose="020B0604020202020204" pitchFamily="34" charset="0"/>
                <a:cs typeface="Arial" panose="020B0604020202020204" pitchFamily="34" charset="0"/>
              </a:rPr>
              <a:t>LA EXTENCIÓN DE LOS BENEFICIOS DE LOS SERVICIOS DE SALUD A TODOS LOS INDIVIDUOS SUJETOS A LA JURISDICCIÓN DEL ESTADO. </a:t>
            </a:r>
          </a:p>
          <a:p>
            <a:pPr marL="285750" indent="-285750" algn="just">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NORMA OFICIAL MEXICANA 034 SSA3 2013 REGULACIÓN DE LOS SERVICIOS DE SALUD. ATENCIÓN MÉDICA PREHOSPITALARIA. EN EL APARTADO 4.1.8. CRUM, INSTANCIA TÉCNICO MÉDICO ADMINISTRATIVA.  </a:t>
            </a:r>
          </a:p>
          <a:p>
            <a:pPr algn="just"/>
            <a:endParaRPr lang="es-MX" sz="1400" dirty="0">
              <a:latin typeface="Arial" panose="020B0604020202020204" pitchFamily="34" charset="0"/>
              <a:cs typeface="Arial" panose="020B0604020202020204" pitchFamily="34" charset="0"/>
            </a:endParaRPr>
          </a:p>
          <a:p>
            <a:pPr algn="just"/>
            <a:endParaRPr lang="es-MX"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319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Título 1"/>
          <p:cNvSpPr txBox="1">
            <a:spLocks/>
          </p:cNvSpPr>
          <p:nvPr/>
        </p:nvSpPr>
        <p:spPr>
          <a:xfrm>
            <a:off x="1991544" y="1484784"/>
            <a:ext cx="7200800" cy="52772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a:latin typeface="Arial" panose="020B0604020202020204" pitchFamily="34" charset="0"/>
                <a:cs typeface="Arial" panose="020B0604020202020204" pitchFamily="34" charset="0"/>
              </a:rPr>
              <a:t>Objetivo General</a:t>
            </a:r>
          </a:p>
        </p:txBody>
      </p:sp>
      <p:sp>
        <p:nvSpPr>
          <p:cNvPr id="7" name="Title 13"/>
          <p:cNvSpPr txBox="1">
            <a:spLocks/>
          </p:cNvSpPr>
          <p:nvPr/>
        </p:nvSpPr>
        <p:spPr>
          <a:xfrm>
            <a:off x="1532776"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CuadroTexto 2"/>
          <p:cNvSpPr txBox="1"/>
          <p:nvPr/>
        </p:nvSpPr>
        <p:spPr>
          <a:xfrm>
            <a:off x="1271464" y="2029957"/>
            <a:ext cx="9289032" cy="646331"/>
          </a:xfrm>
          <a:prstGeom prst="rect">
            <a:avLst/>
          </a:prstGeom>
          <a:noFill/>
        </p:spPr>
        <p:txBody>
          <a:bodyPr wrap="square" rtlCol="0">
            <a:spAutoFit/>
          </a:bodyPr>
          <a:lstStyle/>
          <a:p>
            <a:pPr lvl="0" algn="ctr"/>
            <a:r>
              <a:rPr lang="es-MX" dirty="0" smtClean="0">
                <a:latin typeface="Arial" panose="020B0604020202020204" pitchFamily="34" charset="0"/>
                <a:cs typeface="Arial" panose="020B0604020202020204" pitchFamily="34" charset="0"/>
              </a:rPr>
              <a:t>Implementación de un Centro </a:t>
            </a:r>
            <a:r>
              <a:rPr lang="es-MX" dirty="0">
                <a:latin typeface="Arial" panose="020B0604020202020204" pitchFamily="34" charset="0"/>
                <a:cs typeface="Arial" panose="020B0604020202020204" pitchFamily="34" charset="0"/>
              </a:rPr>
              <a:t>Regulador de Urgencias Médicas en Villahermosa, Tabasco.</a:t>
            </a:r>
          </a:p>
        </p:txBody>
      </p:sp>
      <p:sp>
        <p:nvSpPr>
          <p:cNvPr id="6" name="Título 1"/>
          <p:cNvSpPr txBox="1">
            <a:spLocks/>
          </p:cNvSpPr>
          <p:nvPr/>
        </p:nvSpPr>
        <p:spPr>
          <a:xfrm>
            <a:off x="1991544" y="2901280"/>
            <a:ext cx="7200800" cy="52772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smtClean="0">
                <a:latin typeface="Arial" panose="020B0604020202020204" pitchFamily="34" charset="0"/>
                <a:cs typeface="Arial" panose="020B0604020202020204" pitchFamily="34" charset="0"/>
              </a:rPr>
              <a:t>Objetivos particulares </a:t>
            </a:r>
            <a:endParaRPr lang="es-MX" b="1" dirty="0">
              <a:latin typeface="Arial" panose="020B0604020202020204" pitchFamily="34" charset="0"/>
              <a:cs typeface="Arial" panose="020B0604020202020204" pitchFamily="34" charset="0"/>
            </a:endParaRPr>
          </a:p>
        </p:txBody>
      </p:sp>
      <p:sp>
        <p:nvSpPr>
          <p:cNvPr id="4" name="Rectángulo 3"/>
          <p:cNvSpPr/>
          <p:nvPr/>
        </p:nvSpPr>
        <p:spPr>
          <a:xfrm>
            <a:off x="1532776" y="3569982"/>
            <a:ext cx="8739688" cy="1754326"/>
          </a:xfrm>
          <a:prstGeom prst="rect">
            <a:avLst/>
          </a:prstGeom>
        </p:spPr>
        <p:txBody>
          <a:bodyPr wrap="square">
            <a:spAutoFit/>
          </a:bodyPr>
          <a:lstStyle/>
          <a:p>
            <a:pPr marL="285750" indent="-285750" algn="just">
              <a:buFont typeface="Arial" panose="020B0604020202020204" pitchFamily="34" charset="0"/>
              <a:buChar char="•"/>
            </a:pPr>
            <a:r>
              <a:rPr lang="es-MX" dirty="0" smtClean="0">
                <a:latin typeface="Arial" panose="020B0604020202020204" pitchFamily="34" charset="0"/>
                <a:cs typeface="Arial" panose="020B0604020202020204" pitchFamily="34" charset="0"/>
              </a:rPr>
              <a:t>Ofrecer la </a:t>
            </a:r>
            <a:r>
              <a:rPr lang="es-MX" dirty="0">
                <a:latin typeface="Arial" panose="020B0604020202020204" pitchFamily="34" charset="0"/>
                <a:cs typeface="Arial" panose="020B0604020202020204" pitchFamily="34" charset="0"/>
              </a:rPr>
              <a:t>atención médica prehospitalaria </a:t>
            </a:r>
            <a:r>
              <a:rPr lang="es-MX" dirty="0" smtClean="0">
                <a:latin typeface="Arial" panose="020B0604020202020204" pitchFamily="34" charset="0"/>
                <a:cs typeface="Arial" panose="020B0604020202020204" pitchFamily="34" charset="0"/>
              </a:rPr>
              <a:t>con carácter </a:t>
            </a:r>
            <a:r>
              <a:rPr lang="es-MX" dirty="0">
                <a:latin typeface="Arial" panose="020B0604020202020204" pitchFamily="34" charset="0"/>
                <a:cs typeface="Arial" panose="020B0604020202020204" pitchFamily="34" charset="0"/>
              </a:rPr>
              <a:t>profesional, que garantice y asegure el mejor tratamiento en aquellas personas lesionadas </a:t>
            </a:r>
            <a:r>
              <a:rPr lang="es-MX" dirty="0" smtClean="0">
                <a:latin typeface="Arial" panose="020B0604020202020204" pitchFamily="34" charset="0"/>
                <a:cs typeface="Arial" panose="020B0604020202020204" pitchFamily="34" charset="0"/>
              </a:rPr>
              <a:t>debiendo </a:t>
            </a:r>
            <a:r>
              <a:rPr lang="es-MX" dirty="0">
                <a:latin typeface="Arial" panose="020B0604020202020204" pitchFamily="34" charset="0"/>
                <a:cs typeface="Arial" panose="020B0604020202020204" pitchFamily="34" charset="0"/>
              </a:rPr>
              <a:t>ser oportuna, eficaz y eficiente. </a:t>
            </a:r>
            <a:endParaRPr lang="es-MX"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dirty="0" smtClean="0">
                <a:latin typeface="Arial" panose="020B0604020202020204" pitchFamily="34" charset="0"/>
                <a:cs typeface="Arial" panose="020B0604020202020204" pitchFamily="34" charset="0"/>
              </a:rPr>
              <a:t>Homologar los protocolos de atención medica prehospitalaria. </a:t>
            </a:r>
          </a:p>
          <a:p>
            <a:pPr marL="285750" indent="-285750" algn="just">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817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4" name="Título 1"/>
          <p:cNvSpPr txBox="1">
            <a:spLocks/>
          </p:cNvSpPr>
          <p:nvPr/>
        </p:nvSpPr>
        <p:spPr>
          <a:xfrm>
            <a:off x="1741572" y="1101080"/>
            <a:ext cx="8458884" cy="9597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latin typeface="Arial" panose="020B0604020202020204" pitchFamily="34" charset="0"/>
                <a:cs typeface="Arial" panose="020B0604020202020204" pitchFamily="34" charset="0"/>
              </a:rPr>
              <a:t>Metodología de la </a:t>
            </a:r>
            <a:r>
              <a:rPr lang="es-MX" sz="2400" b="1" dirty="0" smtClean="0">
                <a:latin typeface="Arial" panose="020B0604020202020204" pitchFamily="34" charset="0"/>
                <a:cs typeface="Arial" panose="020B0604020202020204" pitchFamily="34" charset="0"/>
              </a:rPr>
              <a:t>Investigación:</a:t>
            </a:r>
            <a:endParaRPr lang="es-MX" sz="2400" b="1" dirty="0">
              <a:latin typeface="Arial" panose="020B0604020202020204" pitchFamily="34" charset="0"/>
              <a:cs typeface="Arial" panose="020B0604020202020204" pitchFamily="34" charset="0"/>
            </a:endParaRPr>
          </a:p>
        </p:txBody>
      </p:sp>
      <p:sp>
        <p:nvSpPr>
          <p:cNvPr id="7" name="Title 13"/>
          <p:cNvSpPr txBox="1">
            <a:spLocks/>
          </p:cNvSpPr>
          <p:nvPr/>
        </p:nvSpPr>
        <p:spPr>
          <a:xfrm>
            <a:off x="1532776"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graphicFrame>
        <p:nvGraphicFramePr>
          <p:cNvPr id="8" name="Diagrama 7"/>
          <p:cNvGraphicFramePr/>
          <p:nvPr>
            <p:extLst>
              <p:ext uri="{D42A27DB-BD31-4B8C-83A1-F6EECF244321}">
                <p14:modId xmlns:p14="http://schemas.microsoft.com/office/powerpoint/2010/main" val="1632970756"/>
              </p:ext>
            </p:extLst>
          </p:nvPr>
        </p:nvGraphicFramePr>
        <p:xfrm>
          <a:off x="574435" y="2300636"/>
          <a:ext cx="5396579" cy="3622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srcRect l="17516" t="32142" r="48228" b="26889"/>
          <a:stretch/>
        </p:blipFill>
        <p:spPr>
          <a:xfrm>
            <a:off x="5807968" y="1686665"/>
            <a:ext cx="6175806" cy="4152697"/>
          </a:xfrm>
          <a:prstGeom prst="rect">
            <a:avLst/>
          </a:prstGeom>
        </p:spPr>
      </p:pic>
    </p:spTree>
    <p:extLst>
      <p:ext uri="{BB962C8B-B14F-4D97-AF65-F5344CB8AC3E}">
        <p14:creationId xmlns:p14="http://schemas.microsoft.com/office/powerpoint/2010/main" val="3516655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5499152"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4" name="Título 1"/>
          <p:cNvSpPr txBox="1">
            <a:spLocks/>
          </p:cNvSpPr>
          <p:nvPr/>
        </p:nvSpPr>
        <p:spPr>
          <a:xfrm>
            <a:off x="5231904" y="658146"/>
            <a:ext cx="5663246" cy="107721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Principales Hallazgos de la investigación </a:t>
            </a:r>
          </a:p>
        </p:txBody>
      </p:sp>
      <p:sp>
        <p:nvSpPr>
          <p:cNvPr id="7" name="Title 13"/>
          <p:cNvSpPr txBox="1">
            <a:spLocks/>
          </p:cNvSpPr>
          <p:nvPr/>
        </p:nvSpPr>
        <p:spPr>
          <a:xfrm>
            <a:off x="1532776"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1772816"/>
            <a:ext cx="8256484" cy="4965910"/>
          </a:xfrm>
          <a:prstGeom prst="rect">
            <a:avLst/>
          </a:prstGeom>
        </p:spPr>
      </p:pic>
    </p:spTree>
    <p:extLst>
      <p:ext uri="{BB962C8B-B14F-4D97-AF65-F5344CB8AC3E}">
        <p14:creationId xmlns:p14="http://schemas.microsoft.com/office/powerpoint/2010/main" val="3237160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7672</TotalTime>
  <Words>734</Words>
  <Application>Microsoft Office PowerPoint</Application>
  <PresentationFormat>Panorámica</PresentationFormat>
  <Paragraphs>80</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Arial Black</vt:lpstr>
      <vt:lpstr>Arial Narrow</vt:lpstr>
      <vt:lpstr>Calibri</vt:lpstr>
      <vt:lpstr>Calibri Light</vt:lpstr>
      <vt:lpstr>Source Sans Pro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UTE-MANUELITA</dc:creator>
  <cp:lastModifiedBy>pcivil</cp:lastModifiedBy>
  <cp:revision>322</cp:revision>
  <cp:lastPrinted>2019-04-23T21:35:39Z</cp:lastPrinted>
  <dcterms:created xsi:type="dcterms:W3CDTF">2018-12-27T18:55:01Z</dcterms:created>
  <dcterms:modified xsi:type="dcterms:W3CDTF">2019-11-07T14:46:53Z</dcterms:modified>
</cp:coreProperties>
</file>