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9" r:id="rId1"/>
  </p:sldMasterIdLst>
  <p:notesMasterIdLst>
    <p:notesMasterId r:id="rId20"/>
  </p:notesMasterIdLst>
  <p:sldIdLst>
    <p:sldId id="270" r:id="rId2"/>
    <p:sldId id="314" r:id="rId3"/>
    <p:sldId id="276" r:id="rId4"/>
    <p:sldId id="315" r:id="rId5"/>
    <p:sldId id="277" r:id="rId6"/>
    <p:sldId id="278" r:id="rId7"/>
    <p:sldId id="279" r:id="rId8"/>
    <p:sldId id="280" r:id="rId9"/>
    <p:sldId id="281" r:id="rId10"/>
    <p:sldId id="322" r:id="rId11"/>
    <p:sldId id="282" r:id="rId12"/>
    <p:sldId id="320" r:id="rId13"/>
    <p:sldId id="291" r:id="rId14"/>
    <p:sldId id="317" r:id="rId15"/>
    <p:sldId id="316" r:id="rId16"/>
    <p:sldId id="292" r:id="rId17"/>
    <p:sldId id="293" r:id="rId18"/>
    <p:sldId id="318" r:id="rId19"/>
  </p:sldIdLst>
  <p:sldSz cx="9144000" cy="6858000" type="screen4x3"/>
  <p:notesSz cx="7010400" cy="92964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C" initials="P" lastIdx="1" clrIdx="0">
    <p:extLst>
      <p:ext uri="{19B8F6BF-5375-455C-9EA6-DF929625EA0E}">
        <p15:presenceInfo xmlns:p15="http://schemas.microsoft.com/office/powerpoint/2012/main" userId="PC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211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86" autoAdjust="0"/>
  </p:normalViewPr>
  <p:slideViewPr>
    <p:cSldViewPr>
      <p:cViewPr varScale="1">
        <p:scale>
          <a:sx n="87" d="100"/>
          <a:sy n="87" d="100"/>
        </p:scale>
        <p:origin x="149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11-02T14:26:43.475" idx="1">
    <p:pos x="10" y="10"/>
    <p:text/>
    <p:extLst>
      <p:ext uri="{C676402C-5697-4E1C-873F-D02D1690AC5C}">
        <p15:threadingInfo xmlns:p15="http://schemas.microsoft.com/office/powerpoint/2012/main" timeZoneBias="36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3C8330E-B11D-41A8-AE1A-FA9EB8DC5D2B}" type="datetimeFigureOut">
              <a:rPr lang="es-ES" smtClean="0"/>
              <a:t>04/11/2019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6FF9E39-106B-42B2-8543-73392752CC2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756274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E5150-FB7F-4CC3-8543-5E8F127D845C}" type="datetimeFigureOut">
              <a:rPr lang="es-ES" smtClean="0"/>
              <a:t>04/11/2019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1D8A2-9CC0-471F-ABD8-15BF627DB4C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7813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E5150-FB7F-4CC3-8543-5E8F127D845C}" type="datetimeFigureOut">
              <a:rPr lang="es-ES" smtClean="0"/>
              <a:t>04/11/2019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1D8A2-9CC0-471F-ABD8-15BF627DB4C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55849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E5150-FB7F-4CC3-8543-5E8F127D845C}" type="datetimeFigureOut">
              <a:rPr lang="es-ES" smtClean="0"/>
              <a:t>04/11/2019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1D8A2-9CC0-471F-ABD8-15BF627DB4C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025557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8083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9598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4737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2229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6636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9007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5223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8857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E5150-FB7F-4CC3-8543-5E8F127D845C}" type="datetimeFigureOut">
              <a:rPr lang="es-ES" smtClean="0"/>
              <a:t>04/11/2019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1D8A2-9CC0-471F-ABD8-15BF627DB4C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622630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0334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9249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E5150-FB7F-4CC3-8543-5E8F127D845C}" type="datetimeFigureOut">
              <a:rPr lang="es-ES" smtClean="0"/>
              <a:t>04/11/2019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1D8A2-9CC0-471F-ABD8-15BF627DB4C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32507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E5150-FB7F-4CC3-8543-5E8F127D845C}" type="datetimeFigureOut">
              <a:rPr lang="es-ES" smtClean="0"/>
              <a:t>04/11/2019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1D8A2-9CC0-471F-ABD8-15BF627DB4C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21654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E5150-FB7F-4CC3-8543-5E8F127D845C}" type="datetimeFigureOut">
              <a:rPr lang="es-ES" smtClean="0"/>
              <a:t>04/11/2019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1D8A2-9CC0-471F-ABD8-15BF627DB4C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99370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E5150-FB7F-4CC3-8543-5E8F127D845C}" type="datetimeFigureOut">
              <a:rPr lang="es-ES" smtClean="0"/>
              <a:t>04/11/2019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1D8A2-9CC0-471F-ABD8-15BF627DB4C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176109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E5150-FB7F-4CC3-8543-5E8F127D845C}" type="datetimeFigureOut">
              <a:rPr lang="es-ES" smtClean="0"/>
              <a:t>04/11/2019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1D8A2-9CC0-471F-ABD8-15BF627DB4C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044642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E5150-FB7F-4CC3-8543-5E8F127D845C}" type="datetimeFigureOut">
              <a:rPr lang="es-ES" smtClean="0"/>
              <a:t>04/11/2019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1D8A2-9CC0-471F-ABD8-15BF627DB4C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591923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E5150-FB7F-4CC3-8543-5E8F127D845C}" type="datetimeFigureOut">
              <a:rPr lang="es-ES" smtClean="0"/>
              <a:t>04/11/2019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1D8A2-9CC0-471F-ABD8-15BF627DB4C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26248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DE5150-FB7F-4CC3-8543-5E8F127D845C}" type="datetimeFigureOut">
              <a:rPr lang="es-ES" smtClean="0"/>
              <a:t>04/11/2019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C1D8A2-9CC0-471F-ABD8-15BF627DB4C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22990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3" r:id="rId12"/>
    <p:sldLayoutId id="2147483734" r:id="rId13"/>
    <p:sldLayoutId id="2147483735" r:id="rId14"/>
    <p:sldLayoutId id="2147483736" r:id="rId15"/>
    <p:sldLayoutId id="2147483737" r:id="rId16"/>
    <p:sldLayoutId id="2147483738" r:id="rId17"/>
    <p:sldLayoutId id="2147483739" r:id="rId18"/>
    <p:sldLayoutId id="2147483748" r:id="rId19"/>
    <p:sldLayoutId id="2147483749" r:id="rId20"/>
    <p:sldLayoutId id="2147483750" r:id="rId2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1.xml"/><Relationship Id="rId4" Type="http://schemas.openxmlformats.org/officeDocument/2006/relationships/comments" Target="../comments/commen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10 Forma libre"/>
          <p:cNvSpPr/>
          <p:nvPr/>
        </p:nvSpPr>
        <p:spPr>
          <a:xfrm rot="16200000">
            <a:off x="4373901" y="1934917"/>
            <a:ext cx="2721501" cy="6762280"/>
          </a:xfrm>
          <a:custGeom>
            <a:avLst/>
            <a:gdLst>
              <a:gd name="connsiteX0" fmla="*/ 0 w 4248150"/>
              <a:gd name="connsiteY0" fmla="*/ 0 h 6858000"/>
              <a:gd name="connsiteX1" fmla="*/ 2847975 w 4248150"/>
              <a:gd name="connsiteY1" fmla="*/ 0 h 6858000"/>
              <a:gd name="connsiteX2" fmla="*/ 4248150 w 4248150"/>
              <a:gd name="connsiteY2" fmla="*/ 2457450 h 6858000"/>
              <a:gd name="connsiteX3" fmla="*/ 2819400 w 4248150"/>
              <a:gd name="connsiteY3" fmla="*/ 6858000 h 6858000"/>
              <a:gd name="connsiteX4" fmla="*/ 0 w 4248150"/>
              <a:gd name="connsiteY4" fmla="*/ 6858000 h 6858000"/>
              <a:gd name="connsiteX5" fmla="*/ 0 w 4248150"/>
              <a:gd name="connsiteY5" fmla="*/ 0 h 6858000"/>
              <a:gd name="connsiteX0" fmla="*/ 1238250 w 4248150"/>
              <a:gd name="connsiteY0" fmla="*/ 85725 h 6858000"/>
              <a:gd name="connsiteX1" fmla="*/ 2847975 w 4248150"/>
              <a:gd name="connsiteY1" fmla="*/ 0 h 6858000"/>
              <a:gd name="connsiteX2" fmla="*/ 4248150 w 4248150"/>
              <a:gd name="connsiteY2" fmla="*/ 2457450 h 6858000"/>
              <a:gd name="connsiteX3" fmla="*/ 2819400 w 4248150"/>
              <a:gd name="connsiteY3" fmla="*/ 6858000 h 6858000"/>
              <a:gd name="connsiteX4" fmla="*/ 0 w 4248150"/>
              <a:gd name="connsiteY4" fmla="*/ 6858000 h 6858000"/>
              <a:gd name="connsiteX5" fmla="*/ 1238250 w 4248150"/>
              <a:gd name="connsiteY5" fmla="*/ 85725 h 6858000"/>
              <a:gd name="connsiteX0" fmla="*/ 895350 w 4248150"/>
              <a:gd name="connsiteY0" fmla="*/ 0 h 6858000"/>
              <a:gd name="connsiteX1" fmla="*/ 2847975 w 4248150"/>
              <a:gd name="connsiteY1" fmla="*/ 0 h 6858000"/>
              <a:gd name="connsiteX2" fmla="*/ 4248150 w 4248150"/>
              <a:gd name="connsiteY2" fmla="*/ 2457450 h 6858000"/>
              <a:gd name="connsiteX3" fmla="*/ 2819400 w 4248150"/>
              <a:gd name="connsiteY3" fmla="*/ 6858000 h 6858000"/>
              <a:gd name="connsiteX4" fmla="*/ 0 w 4248150"/>
              <a:gd name="connsiteY4" fmla="*/ 6858000 h 6858000"/>
              <a:gd name="connsiteX5" fmla="*/ 895350 w 4248150"/>
              <a:gd name="connsiteY5" fmla="*/ 0 h 6858000"/>
              <a:gd name="connsiteX0" fmla="*/ 1276350 w 4248150"/>
              <a:gd name="connsiteY0" fmla="*/ 266700 h 6858000"/>
              <a:gd name="connsiteX1" fmla="*/ 2847975 w 4248150"/>
              <a:gd name="connsiteY1" fmla="*/ 0 h 6858000"/>
              <a:gd name="connsiteX2" fmla="*/ 4248150 w 4248150"/>
              <a:gd name="connsiteY2" fmla="*/ 2457450 h 6858000"/>
              <a:gd name="connsiteX3" fmla="*/ 2819400 w 4248150"/>
              <a:gd name="connsiteY3" fmla="*/ 6858000 h 6858000"/>
              <a:gd name="connsiteX4" fmla="*/ 0 w 4248150"/>
              <a:gd name="connsiteY4" fmla="*/ 6858000 h 6858000"/>
              <a:gd name="connsiteX5" fmla="*/ 1276350 w 4248150"/>
              <a:gd name="connsiteY5" fmla="*/ 266700 h 6858000"/>
              <a:gd name="connsiteX0" fmla="*/ 1000125 w 4248150"/>
              <a:gd name="connsiteY0" fmla="*/ 171450 h 6858000"/>
              <a:gd name="connsiteX1" fmla="*/ 2847975 w 4248150"/>
              <a:gd name="connsiteY1" fmla="*/ 0 h 6858000"/>
              <a:gd name="connsiteX2" fmla="*/ 4248150 w 4248150"/>
              <a:gd name="connsiteY2" fmla="*/ 2457450 h 6858000"/>
              <a:gd name="connsiteX3" fmla="*/ 2819400 w 4248150"/>
              <a:gd name="connsiteY3" fmla="*/ 6858000 h 6858000"/>
              <a:gd name="connsiteX4" fmla="*/ 0 w 4248150"/>
              <a:gd name="connsiteY4" fmla="*/ 6858000 h 6858000"/>
              <a:gd name="connsiteX5" fmla="*/ 1000125 w 4248150"/>
              <a:gd name="connsiteY5" fmla="*/ 171450 h 6858000"/>
              <a:gd name="connsiteX0" fmla="*/ 895350 w 4248150"/>
              <a:gd name="connsiteY0" fmla="*/ 9525 h 6858000"/>
              <a:gd name="connsiteX1" fmla="*/ 2847975 w 4248150"/>
              <a:gd name="connsiteY1" fmla="*/ 0 h 6858000"/>
              <a:gd name="connsiteX2" fmla="*/ 4248150 w 4248150"/>
              <a:gd name="connsiteY2" fmla="*/ 2457450 h 6858000"/>
              <a:gd name="connsiteX3" fmla="*/ 2819400 w 4248150"/>
              <a:gd name="connsiteY3" fmla="*/ 6858000 h 6858000"/>
              <a:gd name="connsiteX4" fmla="*/ 0 w 4248150"/>
              <a:gd name="connsiteY4" fmla="*/ 6858000 h 6858000"/>
              <a:gd name="connsiteX5" fmla="*/ 895350 w 4248150"/>
              <a:gd name="connsiteY5" fmla="*/ 9525 h 6858000"/>
              <a:gd name="connsiteX0" fmla="*/ 0 w 3352800"/>
              <a:gd name="connsiteY0" fmla="*/ 9525 h 6896100"/>
              <a:gd name="connsiteX1" fmla="*/ 1952625 w 3352800"/>
              <a:gd name="connsiteY1" fmla="*/ 0 h 6896100"/>
              <a:gd name="connsiteX2" fmla="*/ 3352800 w 3352800"/>
              <a:gd name="connsiteY2" fmla="*/ 2457450 h 6896100"/>
              <a:gd name="connsiteX3" fmla="*/ 1924050 w 3352800"/>
              <a:gd name="connsiteY3" fmla="*/ 6858000 h 6896100"/>
              <a:gd name="connsiteX4" fmla="*/ 114300 w 3352800"/>
              <a:gd name="connsiteY4" fmla="*/ 6896100 h 6896100"/>
              <a:gd name="connsiteX5" fmla="*/ 0 w 3352800"/>
              <a:gd name="connsiteY5" fmla="*/ 9525 h 6896100"/>
              <a:gd name="connsiteX0" fmla="*/ 0 w 3352800"/>
              <a:gd name="connsiteY0" fmla="*/ 9525 h 6896100"/>
              <a:gd name="connsiteX1" fmla="*/ 1952625 w 3352800"/>
              <a:gd name="connsiteY1" fmla="*/ 0 h 6896100"/>
              <a:gd name="connsiteX2" fmla="*/ 3352800 w 3352800"/>
              <a:gd name="connsiteY2" fmla="*/ 2457450 h 6896100"/>
              <a:gd name="connsiteX3" fmla="*/ 1924050 w 3352800"/>
              <a:gd name="connsiteY3" fmla="*/ 6858000 h 6896100"/>
              <a:gd name="connsiteX4" fmla="*/ 9525 w 3352800"/>
              <a:gd name="connsiteY4" fmla="*/ 6896100 h 6896100"/>
              <a:gd name="connsiteX5" fmla="*/ 0 w 3352800"/>
              <a:gd name="connsiteY5" fmla="*/ 9525 h 6896100"/>
              <a:gd name="connsiteX0" fmla="*/ 0 w 3371849"/>
              <a:gd name="connsiteY0" fmla="*/ 9525 h 6896100"/>
              <a:gd name="connsiteX1" fmla="*/ 1952625 w 3371849"/>
              <a:gd name="connsiteY1" fmla="*/ 0 h 6896100"/>
              <a:gd name="connsiteX2" fmla="*/ 3371849 w 3371849"/>
              <a:gd name="connsiteY2" fmla="*/ 2143125 h 6896100"/>
              <a:gd name="connsiteX3" fmla="*/ 1924050 w 3371849"/>
              <a:gd name="connsiteY3" fmla="*/ 6858000 h 6896100"/>
              <a:gd name="connsiteX4" fmla="*/ 9525 w 3371849"/>
              <a:gd name="connsiteY4" fmla="*/ 6896100 h 6896100"/>
              <a:gd name="connsiteX5" fmla="*/ 0 w 3371849"/>
              <a:gd name="connsiteY5" fmla="*/ 9525 h 6896100"/>
              <a:gd name="connsiteX0" fmla="*/ 0 w 3400423"/>
              <a:gd name="connsiteY0" fmla="*/ 9525 h 6896100"/>
              <a:gd name="connsiteX1" fmla="*/ 1952625 w 3400423"/>
              <a:gd name="connsiteY1" fmla="*/ 0 h 6896100"/>
              <a:gd name="connsiteX2" fmla="*/ 3400423 w 3400423"/>
              <a:gd name="connsiteY2" fmla="*/ 2371725 h 6896100"/>
              <a:gd name="connsiteX3" fmla="*/ 1924050 w 3400423"/>
              <a:gd name="connsiteY3" fmla="*/ 6858000 h 6896100"/>
              <a:gd name="connsiteX4" fmla="*/ 9525 w 3400423"/>
              <a:gd name="connsiteY4" fmla="*/ 6896100 h 6896100"/>
              <a:gd name="connsiteX5" fmla="*/ 0 w 3400423"/>
              <a:gd name="connsiteY5" fmla="*/ 9525 h 6896100"/>
              <a:gd name="connsiteX0" fmla="*/ 0 w 3054433"/>
              <a:gd name="connsiteY0" fmla="*/ 9525 h 6896100"/>
              <a:gd name="connsiteX1" fmla="*/ 1952625 w 3054433"/>
              <a:gd name="connsiteY1" fmla="*/ 0 h 6896100"/>
              <a:gd name="connsiteX2" fmla="*/ 3054433 w 3054433"/>
              <a:gd name="connsiteY2" fmla="*/ 1753887 h 6896100"/>
              <a:gd name="connsiteX3" fmla="*/ 1924050 w 3054433"/>
              <a:gd name="connsiteY3" fmla="*/ 6858000 h 6896100"/>
              <a:gd name="connsiteX4" fmla="*/ 9525 w 3054433"/>
              <a:gd name="connsiteY4" fmla="*/ 6896100 h 6896100"/>
              <a:gd name="connsiteX5" fmla="*/ 0 w 3054433"/>
              <a:gd name="connsiteY5" fmla="*/ 9525 h 689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54433" h="6896100">
                <a:moveTo>
                  <a:pt x="0" y="9525"/>
                </a:moveTo>
                <a:lnTo>
                  <a:pt x="1952625" y="0"/>
                </a:lnTo>
                <a:lnTo>
                  <a:pt x="3054433" y="1753887"/>
                </a:lnTo>
                <a:lnTo>
                  <a:pt x="1924050" y="6858000"/>
                </a:lnTo>
                <a:lnTo>
                  <a:pt x="9525" y="6896100"/>
                </a:lnTo>
                <a:lnTo>
                  <a:pt x="0" y="9525"/>
                </a:lnTo>
                <a:close/>
              </a:path>
            </a:pathLst>
          </a:custGeom>
          <a:gradFill flip="none" rotWithShape="1">
            <a:gsLst>
              <a:gs pos="44000">
                <a:schemeClr val="bg1">
                  <a:lumMod val="95000"/>
                  <a:alpha val="40000"/>
                </a:schemeClr>
              </a:gs>
              <a:gs pos="75000">
                <a:schemeClr val="bg1">
                  <a:lumMod val="85000"/>
                </a:schemeClr>
              </a:gs>
              <a:gs pos="92000">
                <a:schemeClr val="bg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1003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s-MX">
              <a:solidFill>
                <a:schemeClr val="lt1"/>
              </a:solidFill>
            </a:endParaRPr>
          </a:p>
        </p:txBody>
      </p:sp>
      <p:sp>
        <p:nvSpPr>
          <p:cNvPr id="16" name="10 Forma libre"/>
          <p:cNvSpPr/>
          <p:nvPr/>
        </p:nvSpPr>
        <p:spPr>
          <a:xfrm rot="5400000">
            <a:off x="4694493" y="-1728817"/>
            <a:ext cx="2721501" cy="6151491"/>
          </a:xfrm>
          <a:custGeom>
            <a:avLst/>
            <a:gdLst>
              <a:gd name="connsiteX0" fmla="*/ 0 w 4248150"/>
              <a:gd name="connsiteY0" fmla="*/ 0 h 6858000"/>
              <a:gd name="connsiteX1" fmla="*/ 2847975 w 4248150"/>
              <a:gd name="connsiteY1" fmla="*/ 0 h 6858000"/>
              <a:gd name="connsiteX2" fmla="*/ 4248150 w 4248150"/>
              <a:gd name="connsiteY2" fmla="*/ 2457450 h 6858000"/>
              <a:gd name="connsiteX3" fmla="*/ 2819400 w 4248150"/>
              <a:gd name="connsiteY3" fmla="*/ 6858000 h 6858000"/>
              <a:gd name="connsiteX4" fmla="*/ 0 w 4248150"/>
              <a:gd name="connsiteY4" fmla="*/ 6858000 h 6858000"/>
              <a:gd name="connsiteX5" fmla="*/ 0 w 4248150"/>
              <a:gd name="connsiteY5" fmla="*/ 0 h 6858000"/>
              <a:gd name="connsiteX0" fmla="*/ 1238250 w 4248150"/>
              <a:gd name="connsiteY0" fmla="*/ 85725 h 6858000"/>
              <a:gd name="connsiteX1" fmla="*/ 2847975 w 4248150"/>
              <a:gd name="connsiteY1" fmla="*/ 0 h 6858000"/>
              <a:gd name="connsiteX2" fmla="*/ 4248150 w 4248150"/>
              <a:gd name="connsiteY2" fmla="*/ 2457450 h 6858000"/>
              <a:gd name="connsiteX3" fmla="*/ 2819400 w 4248150"/>
              <a:gd name="connsiteY3" fmla="*/ 6858000 h 6858000"/>
              <a:gd name="connsiteX4" fmla="*/ 0 w 4248150"/>
              <a:gd name="connsiteY4" fmla="*/ 6858000 h 6858000"/>
              <a:gd name="connsiteX5" fmla="*/ 1238250 w 4248150"/>
              <a:gd name="connsiteY5" fmla="*/ 85725 h 6858000"/>
              <a:gd name="connsiteX0" fmla="*/ 895350 w 4248150"/>
              <a:gd name="connsiteY0" fmla="*/ 0 h 6858000"/>
              <a:gd name="connsiteX1" fmla="*/ 2847975 w 4248150"/>
              <a:gd name="connsiteY1" fmla="*/ 0 h 6858000"/>
              <a:gd name="connsiteX2" fmla="*/ 4248150 w 4248150"/>
              <a:gd name="connsiteY2" fmla="*/ 2457450 h 6858000"/>
              <a:gd name="connsiteX3" fmla="*/ 2819400 w 4248150"/>
              <a:gd name="connsiteY3" fmla="*/ 6858000 h 6858000"/>
              <a:gd name="connsiteX4" fmla="*/ 0 w 4248150"/>
              <a:gd name="connsiteY4" fmla="*/ 6858000 h 6858000"/>
              <a:gd name="connsiteX5" fmla="*/ 895350 w 4248150"/>
              <a:gd name="connsiteY5" fmla="*/ 0 h 6858000"/>
              <a:gd name="connsiteX0" fmla="*/ 1276350 w 4248150"/>
              <a:gd name="connsiteY0" fmla="*/ 266700 h 6858000"/>
              <a:gd name="connsiteX1" fmla="*/ 2847975 w 4248150"/>
              <a:gd name="connsiteY1" fmla="*/ 0 h 6858000"/>
              <a:gd name="connsiteX2" fmla="*/ 4248150 w 4248150"/>
              <a:gd name="connsiteY2" fmla="*/ 2457450 h 6858000"/>
              <a:gd name="connsiteX3" fmla="*/ 2819400 w 4248150"/>
              <a:gd name="connsiteY3" fmla="*/ 6858000 h 6858000"/>
              <a:gd name="connsiteX4" fmla="*/ 0 w 4248150"/>
              <a:gd name="connsiteY4" fmla="*/ 6858000 h 6858000"/>
              <a:gd name="connsiteX5" fmla="*/ 1276350 w 4248150"/>
              <a:gd name="connsiteY5" fmla="*/ 266700 h 6858000"/>
              <a:gd name="connsiteX0" fmla="*/ 1000125 w 4248150"/>
              <a:gd name="connsiteY0" fmla="*/ 171450 h 6858000"/>
              <a:gd name="connsiteX1" fmla="*/ 2847975 w 4248150"/>
              <a:gd name="connsiteY1" fmla="*/ 0 h 6858000"/>
              <a:gd name="connsiteX2" fmla="*/ 4248150 w 4248150"/>
              <a:gd name="connsiteY2" fmla="*/ 2457450 h 6858000"/>
              <a:gd name="connsiteX3" fmla="*/ 2819400 w 4248150"/>
              <a:gd name="connsiteY3" fmla="*/ 6858000 h 6858000"/>
              <a:gd name="connsiteX4" fmla="*/ 0 w 4248150"/>
              <a:gd name="connsiteY4" fmla="*/ 6858000 h 6858000"/>
              <a:gd name="connsiteX5" fmla="*/ 1000125 w 4248150"/>
              <a:gd name="connsiteY5" fmla="*/ 171450 h 6858000"/>
              <a:gd name="connsiteX0" fmla="*/ 895350 w 4248150"/>
              <a:gd name="connsiteY0" fmla="*/ 9525 h 6858000"/>
              <a:gd name="connsiteX1" fmla="*/ 2847975 w 4248150"/>
              <a:gd name="connsiteY1" fmla="*/ 0 h 6858000"/>
              <a:gd name="connsiteX2" fmla="*/ 4248150 w 4248150"/>
              <a:gd name="connsiteY2" fmla="*/ 2457450 h 6858000"/>
              <a:gd name="connsiteX3" fmla="*/ 2819400 w 4248150"/>
              <a:gd name="connsiteY3" fmla="*/ 6858000 h 6858000"/>
              <a:gd name="connsiteX4" fmla="*/ 0 w 4248150"/>
              <a:gd name="connsiteY4" fmla="*/ 6858000 h 6858000"/>
              <a:gd name="connsiteX5" fmla="*/ 895350 w 4248150"/>
              <a:gd name="connsiteY5" fmla="*/ 9525 h 6858000"/>
              <a:gd name="connsiteX0" fmla="*/ 0 w 3352800"/>
              <a:gd name="connsiteY0" fmla="*/ 9525 h 6896100"/>
              <a:gd name="connsiteX1" fmla="*/ 1952625 w 3352800"/>
              <a:gd name="connsiteY1" fmla="*/ 0 h 6896100"/>
              <a:gd name="connsiteX2" fmla="*/ 3352800 w 3352800"/>
              <a:gd name="connsiteY2" fmla="*/ 2457450 h 6896100"/>
              <a:gd name="connsiteX3" fmla="*/ 1924050 w 3352800"/>
              <a:gd name="connsiteY3" fmla="*/ 6858000 h 6896100"/>
              <a:gd name="connsiteX4" fmla="*/ 114300 w 3352800"/>
              <a:gd name="connsiteY4" fmla="*/ 6896100 h 6896100"/>
              <a:gd name="connsiteX5" fmla="*/ 0 w 3352800"/>
              <a:gd name="connsiteY5" fmla="*/ 9525 h 6896100"/>
              <a:gd name="connsiteX0" fmla="*/ 0 w 3352800"/>
              <a:gd name="connsiteY0" fmla="*/ 9525 h 6896100"/>
              <a:gd name="connsiteX1" fmla="*/ 1952625 w 3352800"/>
              <a:gd name="connsiteY1" fmla="*/ 0 h 6896100"/>
              <a:gd name="connsiteX2" fmla="*/ 3352800 w 3352800"/>
              <a:gd name="connsiteY2" fmla="*/ 2457450 h 6896100"/>
              <a:gd name="connsiteX3" fmla="*/ 1924050 w 3352800"/>
              <a:gd name="connsiteY3" fmla="*/ 6858000 h 6896100"/>
              <a:gd name="connsiteX4" fmla="*/ 9525 w 3352800"/>
              <a:gd name="connsiteY4" fmla="*/ 6896100 h 6896100"/>
              <a:gd name="connsiteX5" fmla="*/ 0 w 3352800"/>
              <a:gd name="connsiteY5" fmla="*/ 9525 h 6896100"/>
              <a:gd name="connsiteX0" fmla="*/ 0 w 3371849"/>
              <a:gd name="connsiteY0" fmla="*/ 9525 h 6896100"/>
              <a:gd name="connsiteX1" fmla="*/ 1952625 w 3371849"/>
              <a:gd name="connsiteY1" fmla="*/ 0 h 6896100"/>
              <a:gd name="connsiteX2" fmla="*/ 3371849 w 3371849"/>
              <a:gd name="connsiteY2" fmla="*/ 2143125 h 6896100"/>
              <a:gd name="connsiteX3" fmla="*/ 1924050 w 3371849"/>
              <a:gd name="connsiteY3" fmla="*/ 6858000 h 6896100"/>
              <a:gd name="connsiteX4" fmla="*/ 9525 w 3371849"/>
              <a:gd name="connsiteY4" fmla="*/ 6896100 h 6896100"/>
              <a:gd name="connsiteX5" fmla="*/ 0 w 3371849"/>
              <a:gd name="connsiteY5" fmla="*/ 9525 h 6896100"/>
              <a:gd name="connsiteX0" fmla="*/ 0 w 3400423"/>
              <a:gd name="connsiteY0" fmla="*/ 9525 h 6896100"/>
              <a:gd name="connsiteX1" fmla="*/ 1952625 w 3400423"/>
              <a:gd name="connsiteY1" fmla="*/ 0 h 6896100"/>
              <a:gd name="connsiteX2" fmla="*/ 3400423 w 3400423"/>
              <a:gd name="connsiteY2" fmla="*/ 2371725 h 6896100"/>
              <a:gd name="connsiteX3" fmla="*/ 1924050 w 3400423"/>
              <a:gd name="connsiteY3" fmla="*/ 6858000 h 6896100"/>
              <a:gd name="connsiteX4" fmla="*/ 9525 w 3400423"/>
              <a:gd name="connsiteY4" fmla="*/ 6896100 h 6896100"/>
              <a:gd name="connsiteX5" fmla="*/ 0 w 3400423"/>
              <a:gd name="connsiteY5" fmla="*/ 9525 h 6896100"/>
              <a:gd name="connsiteX0" fmla="*/ 0 w 3054433"/>
              <a:gd name="connsiteY0" fmla="*/ 9525 h 6896100"/>
              <a:gd name="connsiteX1" fmla="*/ 1952625 w 3054433"/>
              <a:gd name="connsiteY1" fmla="*/ 0 h 6896100"/>
              <a:gd name="connsiteX2" fmla="*/ 3054433 w 3054433"/>
              <a:gd name="connsiteY2" fmla="*/ 1753887 h 6896100"/>
              <a:gd name="connsiteX3" fmla="*/ 1924050 w 3054433"/>
              <a:gd name="connsiteY3" fmla="*/ 6858000 h 6896100"/>
              <a:gd name="connsiteX4" fmla="*/ 9525 w 3054433"/>
              <a:gd name="connsiteY4" fmla="*/ 6896100 h 6896100"/>
              <a:gd name="connsiteX5" fmla="*/ 0 w 3054433"/>
              <a:gd name="connsiteY5" fmla="*/ 9525 h 689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54433" h="6896100">
                <a:moveTo>
                  <a:pt x="0" y="9525"/>
                </a:moveTo>
                <a:lnTo>
                  <a:pt x="1952625" y="0"/>
                </a:lnTo>
                <a:lnTo>
                  <a:pt x="3054433" y="1753887"/>
                </a:lnTo>
                <a:lnTo>
                  <a:pt x="1924050" y="6858000"/>
                </a:lnTo>
                <a:lnTo>
                  <a:pt x="9525" y="6896100"/>
                </a:lnTo>
                <a:lnTo>
                  <a:pt x="0" y="9525"/>
                </a:lnTo>
                <a:close/>
              </a:path>
            </a:pathLst>
          </a:custGeom>
          <a:gradFill flip="none" rotWithShape="1">
            <a:gsLst>
              <a:gs pos="44000">
                <a:schemeClr val="bg1">
                  <a:lumMod val="95000"/>
                  <a:alpha val="40000"/>
                </a:schemeClr>
              </a:gs>
              <a:gs pos="75000">
                <a:schemeClr val="bg1">
                  <a:lumMod val="85000"/>
                </a:schemeClr>
              </a:gs>
              <a:gs pos="92000">
                <a:schemeClr val="bg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1003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s-MX">
              <a:solidFill>
                <a:schemeClr val="lt1"/>
              </a:solidFill>
            </a:endParaRPr>
          </a:p>
        </p:txBody>
      </p:sp>
      <p:sp>
        <p:nvSpPr>
          <p:cNvPr id="14" name="10 Forma libre"/>
          <p:cNvSpPr/>
          <p:nvPr/>
        </p:nvSpPr>
        <p:spPr>
          <a:xfrm>
            <a:off x="-90133" y="-60247"/>
            <a:ext cx="3054434" cy="6896100"/>
          </a:xfrm>
          <a:custGeom>
            <a:avLst/>
            <a:gdLst>
              <a:gd name="connsiteX0" fmla="*/ 0 w 4248150"/>
              <a:gd name="connsiteY0" fmla="*/ 0 h 6858000"/>
              <a:gd name="connsiteX1" fmla="*/ 2847975 w 4248150"/>
              <a:gd name="connsiteY1" fmla="*/ 0 h 6858000"/>
              <a:gd name="connsiteX2" fmla="*/ 4248150 w 4248150"/>
              <a:gd name="connsiteY2" fmla="*/ 2457450 h 6858000"/>
              <a:gd name="connsiteX3" fmla="*/ 2819400 w 4248150"/>
              <a:gd name="connsiteY3" fmla="*/ 6858000 h 6858000"/>
              <a:gd name="connsiteX4" fmla="*/ 0 w 4248150"/>
              <a:gd name="connsiteY4" fmla="*/ 6858000 h 6858000"/>
              <a:gd name="connsiteX5" fmla="*/ 0 w 4248150"/>
              <a:gd name="connsiteY5" fmla="*/ 0 h 6858000"/>
              <a:gd name="connsiteX0" fmla="*/ 1238250 w 4248150"/>
              <a:gd name="connsiteY0" fmla="*/ 85725 h 6858000"/>
              <a:gd name="connsiteX1" fmla="*/ 2847975 w 4248150"/>
              <a:gd name="connsiteY1" fmla="*/ 0 h 6858000"/>
              <a:gd name="connsiteX2" fmla="*/ 4248150 w 4248150"/>
              <a:gd name="connsiteY2" fmla="*/ 2457450 h 6858000"/>
              <a:gd name="connsiteX3" fmla="*/ 2819400 w 4248150"/>
              <a:gd name="connsiteY3" fmla="*/ 6858000 h 6858000"/>
              <a:gd name="connsiteX4" fmla="*/ 0 w 4248150"/>
              <a:gd name="connsiteY4" fmla="*/ 6858000 h 6858000"/>
              <a:gd name="connsiteX5" fmla="*/ 1238250 w 4248150"/>
              <a:gd name="connsiteY5" fmla="*/ 85725 h 6858000"/>
              <a:gd name="connsiteX0" fmla="*/ 895350 w 4248150"/>
              <a:gd name="connsiteY0" fmla="*/ 0 h 6858000"/>
              <a:gd name="connsiteX1" fmla="*/ 2847975 w 4248150"/>
              <a:gd name="connsiteY1" fmla="*/ 0 h 6858000"/>
              <a:gd name="connsiteX2" fmla="*/ 4248150 w 4248150"/>
              <a:gd name="connsiteY2" fmla="*/ 2457450 h 6858000"/>
              <a:gd name="connsiteX3" fmla="*/ 2819400 w 4248150"/>
              <a:gd name="connsiteY3" fmla="*/ 6858000 h 6858000"/>
              <a:gd name="connsiteX4" fmla="*/ 0 w 4248150"/>
              <a:gd name="connsiteY4" fmla="*/ 6858000 h 6858000"/>
              <a:gd name="connsiteX5" fmla="*/ 895350 w 4248150"/>
              <a:gd name="connsiteY5" fmla="*/ 0 h 6858000"/>
              <a:gd name="connsiteX0" fmla="*/ 1276350 w 4248150"/>
              <a:gd name="connsiteY0" fmla="*/ 266700 h 6858000"/>
              <a:gd name="connsiteX1" fmla="*/ 2847975 w 4248150"/>
              <a:gd name="connsiteY1" fmla="*/ 0 h 6858000"/>
              <a:gd name="connsiteX2" fmla="*/ 4248150 w 4248150"/>
              <a:gd name="connsiteY2" fmla="*/ 2457450 h 6858000"/>
              <a:gd name="connsiteX3" fmla="*/ 2819400 w 4248150"/>
              <a:gd name="connsiteY3" fmla="*/ 6858000 h 6858000"/>
              <a:gd name="connsiteX4" fmla="*/ 0 w 4248150"/>
              <a:gd name="connsiteY4" fmla="*/ 6858000 h 6858000"/>
              <a:gd name="connsiteX5" fmla="*/ 1276350 w 4248150"/>
              <a:gd name="connsiteY5" fmla="*/ 266700 h 6858000"/>
              <a:gd name="connsiteX0" fmla="*/ 1000125 w 4248150"/>
              <a:gd name="connsiteY0" fmla="*/ 171450 h 6858000"/>
              <a:gd name="connsiteX1" fmla="*/ 2847975 w 4248150"/>
              <a:gd name="connsiteY1" fmla="*/ 0 h 6858000"/>
              <a:gd name="connsiteX2" fmla="*/ 4248150 w 4248150"/>
              <a:gd name="connsiteY2" fmla="*/ 2457450 h 6858000"/>
              <a:gd name="connsiteX3" fmla="*/ 2819400 w 4248150"/>
              <a:gd name="connsiteY3" fmla="*/ 6858000 h 6858000"/>
              <a:gd name="connsiteX4" fmla="*/ 0 w 4248150"/>
              <a:gd name="connsiteY4" fmla="*/ 6858000 h 6858000"/>
              <a:gd name="connsiteX5" fmla="*/ 1000125 w 4248150"/>
              <a:gd name="connsiteY5" fmla="*/ 171450 h 6858000"/>
              <a:gd name="connsiteX0" fmla="*/ 895350 w 4248150"/>
              <a:gd name="connsiteY0" fmla="*/ 9525 h 6858000"/>
              <a:gd name="connsiteX1" fmla="*/ 2847975 w 4248150"/>
              <a:gd name="connsiteY1" fmla="*/ 0 h 6858000"/>
              <a:gd name="connsiteX2" fmla="*/ 4248150 w 4248150"/>
              <a:gd name="connsiteY2" fmla="*/ 2457450 h 6858000"/>
              <a:gd name="connsiteX3" fmla="*/ 2819400 w 4248150"/>
              <a:gd name="connsiteY3" fmla="*/ 6858000 h 6858000"/>
              <a:gd name="connsiteX4" fmla="*/ 0 w 4248150"/>
              <a:gd name="connsiteY4" fmla="*/ 6858000 h 6858000"/>
              <a:gd name="connsiteX5" fmla="*/ 895350 w 4248150"/>
              <a:gd name="connsiteY5" fmla="*/ 9525 h 6858000"/>
              <a:gd name="connsiteX0" fmla="*/ 0 w 3352800"/>
              <a:gd name="connsiteY0" fmla="*/ 9525 h 6896100"/>
              <a:gd name="connsiteX1" fmla="*/ 1952625 w 3352800"/>
              <a:gd name="connsiteY1" fmla="*/ 0 h 6896100"/>
              <a:gd name="connsiteX2" fmla="*/ 3352800 w 3352800"/>
              <a:gd name="connsiteY2" fmla="*/ 2457450 h 6896100"/>
              <a:gd name="connsiteX3" fmla="*/ 1924050 w 3352800"/>
              <a:gd name="connsiteY3" fmla="*/ 6858000 h 6896100"/>
              <a:gd name="connsiteX4" fmla="*/ 114300 w 3352800"/>
              <a:gd name="connsiteY4" fmla="*/ 6896100 h 6896100"/>
              <a:gd name="connsiteX5" fmla="*/ 0 w 3352800"/>
              <a:gd name="connsiteY5" fmla="*/ 9525 h 6896100"/>
              <a:gd name="connsiteX0" fmla="*/ 0 w 3352800"/>
              <a:gd name="connsiteY0" fmla="*/ 9525 h 6896100"/>
              <a:gd name="connsiteX1" fmla="*/ 1952625 w 3352800"/>
              <a:gd name="connsiteY1" fmla="*/ 0 h 6896100"/>
              <a:gd name="connsiteX2" fmla="*/ 3352800 w 3352800"/>
              <a:gd name="connsiteY2" fmla="*/ 2457450 h 6896100"/>
              <a:gd name="connsiteX3" fmla="*/ 1924050 w 3352800"/>
              <a:gd name="connsiteY3" fmla="*/ 6858000 h 6896100"/>
              <a:gd name="connsiteX4" fmla="*/ 9525 w 3352800"/>
              <a:gd name="connsiteY4" fmla="*/ 6896100 h 6896100"/>
              <a:gd name="connsiteX5" fmla="*/ 0 w 3352800"/>
              <a:gd name="connsiteY5" fmla="*/ 9525 h 6896100"/>
              <a:gd name="connsiteX0" fmla="*/ 0 w 3371849"/>
              <a:gd name="connsiteY0" fmla="*/ 9525 h 6896100"/>
              <a:gd name="connsiteX1" fmla="*/ 1952625 w 3371849"/>
              <a:gd name="connsiteY1" fmla="*/ 0 h 6896100"/>
              <a:gd name="connsiteX2" fmla="*/ 3371849 w 3371849"/>
              <a:gd name="connsiteY2" fmla="*/ 2143125 h 6896100"/>
              <a:gd name="connsiteX3" fmla="*/ 1924050 w 3371849"/>
              <a:gd name="connsiteY3" fmla="*/ 6858000 h 6896100"/>
              <a:gd name="connsiteX4" fmla="*/ 9525 w 3371849"/>
              <a:gd name="connsiteY4" fmla="*/ 6896100 h 6896100"/>
              <a:gd name="connsiteX5" fmla="*/ 0 w 3371849"/>
              <a:gd name="connsiteY5" fmla="*/ 9525 h 6896100"/>
              <a:gd name="connsiteX0" fmla="*/ 0 w 3400423"/>
              <a:gd name="connsiteY0" fmla="*/ 9525 h 6896100"/>
              <a:gd name="connsiteX1" fmla="*/ 1952625 w 3400423"/>
              <a:gd name="connsiteY1" fmla="*/ 0 h 6896100"/>
              <a:gd name="connsiteX2" fmla="*/ 3400423 w 3400423"/>
              <a:gd name="connsiteY2" fmla="*/ 2371725 h 6896100"/>
              <a:gd name="connsiteX3" fmla="*/ 1924050 w 3400423"/>
              <a:gd name="connsiteY3" fmla="*/ 6858000 h 6896100"/>
              <a:gd name="connsiteX4" fmla="*/ 9525 w 3400423"/>
              <a:gd name="connsiteY4" fmla="*/ 6896100 h 6896100"/>
              <a:gd name="connsiteX5" fmla="*/ 0 w 3400423"/>
              <a:gd name="connsiteY5" fmla="*/ 9525 h 6896100"/>
              <a:gd name="connsiteX0" fmla="*/ 0 w 3054433"/>
              <a:gd name="connsiteY0" fmla="*/ 9525 h 6896100"/>
              <a:gd name="connsiteX1" fmla="*/ 1952625 w 3054433"/>
              <a:gd name="connsiteY1" fmla="*/ 0 h 6896100"/>
              <a:gd name="connsiteX2" fmla="*/ 3054433 w 3054433"/>
              <a:gd name="connsiteY2" fmla="*/ 1753887 h 6896100"/>
              <a:gd name="connsiteX3" fmla="*/ 1924050 w 3054433"/>
              <a:gd name="connsiteY3" fmla="*/ 6858000 h 6896100"/>
              <a:gd name="connsiteX4" fmla="*/ 9525 w 3054433"/>
              <a:gd name="connsiteY4" fmla="*/ 6896100 h 6896100"/>
              <a:gd name="connsiteX5" fmla="*/ 0 w 3054433"/>
              <a:gd name="connsiteY5" fmla="*/ 9525 h 689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54433" h="6896100">
                <a:moveTo>
                  <a:pt x="0" y="9525"/>
                </a:moveTo>
                <a:lnTo>
                  <a:pt x="1952625" y="0"/>
                </a:lnTo>
                <a:lnTo>
                  <a:pt x="3054433" y="1753887"/>
                </a:lnTo>
                <a:lnTo>
                  <a:pt x="1924050" y="6858000"/>
                </a:lnTo>
                <a:lnTo>
                  <a:pt x="9525" y="6896100"/>
                </a:lnTo>
                <a:lnTo>
                  <a:pt x="0" y="9525"/>
                </a:lnTo>
                <a:close/>
              </a:path>
            </a:pathLst>
          </a:custGeom>
          <a:gradFill flip="none" rotWithShape="1">
            <a:gsLst>
              <a:gs pos="44000">
                <a:schemeClr val="bg1">
                  <a:lumMod val="95000"/>
                  <a:alpha val="40000"/>
                </a:schemeClr>
              </a:gs>
              <a:gs pos="75000">
                <a:schemeClr val="bg1">
                  <a:lumMod val="85000"/>
                </a:schemeClr>
              </a:gs>
              <a:gs pos="92000">
                <a:schemeClr val="bg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1003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s-MX">
              <a:solidFill>
                <a:schemeClr val="lt1"/>
              </a:solidFill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2364695" y="-23450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2364695" y="222692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450708" tIns="46023" rIns="363423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/>
            </a:r>
            <a:br>
              <a:rPr kumimoji="0" lang="es-ES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</a:br>
            <a:endParaRPr kumimoji="0" lang="es-E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0" y="13335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" name="5 CuadroTexto"/>
          <p:cNvSpPr txBox="1"/>
          <p:nvPr/>
        </p:nvSpPr>
        <p:spPr>
          <a:xfrm>
            <a:off x="1990028" y="6058917"/>
            <a:ext cx="7072142" cy="707886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Ocozocoautla de Espinosa, Chiapas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s-MX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08  de Noviembre de 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2019</a:t>
            </a:r>
            <a:endParaRPr lang="es-E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1 Rectángulo"/>
          <p:cNvSpPr/>
          <p:nvPr/>
        </p:nvSpPr>
        <p:spPr>
          <a:xfrm>
            <a:off x="4206827" y="116619"/>
            <a:ext cx="379366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s-ES" sz="4400" b="1" cap="none" spc="310" dirty="0">
                <a:ln w="11430"/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MAESTRÍA</a:t>
            </a:r>
          </a:p>
        </p:txBody>
      </p:sp>
      <p:sp>
        <p:nvSpPr>
          <p:cNvPr id="22" name="Title 13"/>
          <p:cNvSpPr txBox="1">
            <a:spLocks/>
          </p:cNvSpPr>
          <p:nvPr/>
        </p:nvSpPr>
        <p:spPr>
          <a:xfrm>
            <a:off x="3170687" y="886060"/>
            <a:ext cx="5895467" cy="83099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>
            <a:defPPr>
              <a:defRPr lang="es-VE"/>
            </a:defPPr>
            <a:lvl1pPr algn="r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2801A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9pPr>
          </a:lstStyle>
          <a:p>
            <a:pPr algn="ctr"/>
            <a:r>
              <a:rPr lang="en-US" sz="2400" b="1" dirty="0">
                <a:ln w="50800"/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EN </a:t>
            </a:r>
            <a:r>
              <a:rPr lang="en-US" sz="2400" b="1" dirty="0" smtClean="0">
                <a:ln w="50800"/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GESTIÓN </a:t>
            </a:r>
            <a:r>
              <a:rPr lang="en-US" sz="2400" b="1" dirty="0">
                <a:ln w="50800"/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INTEGRAL DE RIESGOS Y PROTECCIÓN CIVIL.</a:t>
            </a:r>
          </a:p>
        </p:txBody>
      </p:sp>
      <p:sp>
        <p:nvSpPr>
          <p:cNvPr id="17" name="Title 13"/>
          <p:cNvSpPr>
            <a:spLocks noGrp="1"/>
          </p:cNvSpPr>
          <p:nvPr/>
        </p:nvSpPr>
        <p:spPr bwMode="auto">
          <a:xfrm>
            <a:off x="2789524" y="1948290"/>
            <a:ext cx="6151492" cy="4431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959595"/>
                </a:solidFill>
                <a:latin typeface="Source Sans Pro Light" pitchFamily="34" charset="0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9pPr>
          </a:lstStyle>
          <a:p>
            <a:pPr algn="ctr"/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COLOQUIO</a:t>
            </a:r>
            <a:endParaRPr lang="en-US" b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  <a:p>
            <a:pPr algn="ctr"/>
            <a:endParaRPr lang="en-US" sz="2400" b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4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PRESENTA</a:t>
            </a:r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 WILMER ANTONIO LÓPEZ MOLINA</a:t>
            </a:r>
            <a:endParaRPr lang="en-US" sz="2000" b="1" dirty="0" smtClean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  <a:p>
            <a:pPr algn="ctr"/>
            <a:endParaRPr lang="en-US" sz="2000" b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  <a:p>
            <a:pPr algn="ctr"/>
            <a:r>
              <a:rPr lang="en-US" sz="20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TESIS</a:t>
            </a:r>
          </a:p>
          <a:p>
            <a:pPr algn="ctr"/>
            <a:endParaRPr lang="es-MX" sz="2000" b="1" dirty="0" smtClean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s-MX" sz="20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</a:t>
            </a:r>
            <a:r>
              <a:rPr lang="es-MX" sz="2000" b="1" dirty="0" err="1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interinstitucionalidad</a:t>
            </a:r>
            <a:r>
              <a:rPr lang="es-MX" sz="20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en la atención de viviendas afectadas por fenómenos sísmicos</a:t>
            </a:r>
          </a:p>
          <a:p>
            <a:pPr algn="ctr"/>
            <a:endParaRPr lang="es-MX" sz="2000" b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s-MX" sz="20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Caso sismo de magnitud 8.2 ocurrido el 7 de septiembre de 2019 en Chiapas</a:t>
            </a:r>
            <a:endParaRPr lang="es-MX" sz="2000" b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sz="1800" b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0" name="image4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555" y="4557703"/>
            <a:ext cx="1784268" cy="1865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Imagen 2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759" y="456621"/>
            <a:ext cx="1752758" cy="186748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100270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0 Forma libre"/>
          <p:cNvSpPr/>
          <p:nvPr/>
        </p:nvSpPr>
        <p:spPr>
          <a:xfrm rot="5400000">
            <a:off x="3975151" y="-3972094"/>
            <a:ext cx="1202473" cy="9135224"/>
          </a:xfrm>
          <a:custGeom>
            <a:avLst/>
            <a:gdLst>
              <a:gd name="connsiteX0" fmla="*/ 0 w 4248150"/>
              <a:gd name="connsiteY0" fmla="*/ 0 h 6858000"/>
              <a:gd name="connsiteX1" fmla="*/ 2847975 w 4248150"/>
              <a:gd name="connsiteY1" fmla="*/ 0 h 6858000"/>
              <a:gd name="connsiteX2" fmla="*/ 4248150 w 4248150"/>
              <a:gd name="connsiteY2" fmla="*/ 2457450 h 6858000"/>
              <a:gd name="connsiteX3" fmla="*/ 2819400 w 4248150"/>
              <a:gd name="connsiteY3" fmla="*/ 6858000 h 6858000"/>
              <a:gd name="connsiteX4" fmla="*/ 0 w 4248150"/>
              <a:gd name="connsiteY4" fmla="*/ 6858000 h 6858000"/>
              <a:gd name="connsiteX5" fmla="*/ 0 w 4248150"/>
              <a:gd name="connsiteY5" fmla="*/ 0 h 6858000"/>
              <a:gd name="connsiteX0" fmla="*/ 1238250 w 4248150"/>
              <a:gd name="connsiteY0" fmla="*/ 85725 h 6858000"/>
              <a:gd name="connsiteX1" fmla="*/ 2847975 w 4248150"/>
              <a:gd name="connsiteY1" fmla="*/ 0 h 6858000"/>
              <a:gd name="connsiteX2" fmla="*/ 4248150 w 4248150"/>
              <a:gd name="connsiteY2" fmla="*/ 2457450 h 6858000"/>
              <a:gd name="connsiteX3" fmla="*/ 2819400 w 4248150"/>
              <a:gd name="connsiteY3" fmla="*/ 6858000 h 6858000"/>
              <a:gd name="connsiteX4" fmla="*/ 0 w 4248150"/>
              <a:gd name="connsiteY4" fmla="*/ 6858000 h 6858000"/>
              <a:gd name="connsiteX5" fmla="*/ 1238250 w 4248150"/>
              <a:gd name="connsiteY5" fmla="*/ 85725 h 6858000"/>
              <a:gd name="connsiteX0" fmla="*/ 895350 w 4248150"/>
              <a:gd name="connsiteY0" fmla="*/ 0 h 6858000"/>
              <a:gd name="connsiteX1" fmla="*/ 2847975 w 4248150"/>
              <a:gd name="connsiteY1" fmla="*/ 0 h 6858000"/>
              <a:gd name="connsiteX2" fmla="*/ 4248150 w 4248150"/>
              <a:gd name="connsiteY2" fmla="*/ 2457450 h 6858000"/>
              <a:gd name="connsiteX3" fmla="*/ 2819400 w 4248150"/>
              <a:gd name="connsiteY3" fmla="*/ 6858000 h 6858000"/>
              <a:gd name="connsiteX4" fmla="*/ 0 w 4248150"/>
              <a:gd name="connsiteY4" fmla="*/ 6858000 h 6858000"/>
              <a:gd name="connsiteX5" fmla="*/ 895350 w 4248150"/>
              <a:gd name="connsiteY5" fmla="*/ 0 h 6858000"/>
              <a:gd name="connsiteX0" fmla="*/ 1276350 w 4248150"/>
              <a:gd name="connsiteY0" fmla="*/ 266700 h 6858000"/>
              <a:gd name="connsiteX1" fmla="*/ 2847975 w 4248150"/>
              <a:gd name="connsiteY1" fmla="*/ 0 h 6858000"/>
              <a:gd name="connsiteX2" fmla="*/ 4248150 w 4248150"/>
              <a:gd name="connsiteY2" fmla="*/ 2457450 h 6858000"/>
              <a:gd name="connsiteX3" fmla="*/ 2819400 w 4248150"/>
              <a:gd name="connsiteY3" fmla="*/ 6858000 h 6858000"/>
              <a:gd name="connsiteX4" fmla="*/ 0 w 4248150"/>
              <a:gd name="connsiteY4" fmla="*/ 6858000 h 6858000"/>
              <a:gd name="connsiteX5" fmla="*/ 1276350 w 4248150"/>
              <a:gd name="connsiteY5" fmla="*/ 266700 h 6858000"/>
              <a:gd name="connsiteX0" fmla="*/ 1000125 w 4248150"/>
              <a:gd name="connsiteY0" fmla="*/ 171450 h 6858000"/>
              <a:gd name="connsiteX1" fmla="*/ 2847975 w 4248150"/>
              <a:gd name="connsiteY1" fmla="*/ 0 h 6858000"/>
              <a:gd name="connsiteX2" fmla="*/ 4248150 w 4248150"/>
              <a:gd name="connsiteY2" fmla="*/ 2457450 h 6858000"/>
              <a:gd name="connsiteX3" fmla="*/ 2819400 w 4248150"/>
              <a:gd name="connsiteY3" fmla="*/ 6858000 h 6858000"/>
              <a:gd name="connsiteX4" fmla="*/ 0 w 4248150"/>
              <a:gd name="connsiteY4" fmla="*/ 6858000 h 6858000"/>
              <a:gd name="connsiteX5" fmla="*/ 1000125 w 4248150"/>
              <a:gd name="connsiteY5" fmla="*/ 171450 h 6858000"/>
              <a:gd name="connsiteX0" fmla="*/ 895350 w 4248150"/>
              <a:gd name="connsiteY0" fmla="*/ 9525 h 6858000"/>
              <a:gd name="connsiteX1" fmla="*/ 2847975 w 4248150"/>
              <a:gd name="connsiteY1" fmla="*/ 0 h 6858000"/>
              <a:gd name="connsiteX2" fmla="*/ 4248150 w 4248150"/>
              <a:gd name="connsiteY2" fmla="*/ 2457450 h 6858000"/>
              <a:gd name="connsiteX3" fmla="*/ 2819400 w 4248150"/>
              <a:gd name="connsiteY3" fmla="*/ 6858000 h 6858000"/>
              <a:gd name="connsiteX4" fmla="*/ 0 w 4248150"/>
              <a:gd name="connsiteY4" fmla="*/ 6858000 h 6858000"/>
              <a:gd name="connsiteX5" fmla="*/ 895350 w 4248150"/>
              <a:gd name="connsiteY5" fmla="*/ 9525 h 6858000"/>
              <a:gd name="connsiteX0" fmla="*/ 0 w 3352800"/>
              <a:gd name="connsiteY0" fmla="*/ 9525 h 6896100"/>
              <a:gd name="connsiteX1" fmla="*/ 1952625 w 3352800"/>
              <a:gd name="connsiteY1" fmla="*/ 0 h 6896100"/>
              <a:gd name="connsiteX2" fmla="*/ 3352800 w 3352800"/>
              <a:gd name="connsiteY2" fmla="*/ 2457450 h 6896100"/>
              <a:gd name="connsiteX3" fmla="*/ 1924050 w 3352800"/>
              <a:gd name="connsiteY3" fmla="*/ 6858000 h 6896100"/>
              <a:gd name="connsiteX4" fmla="*/ 114300 w 3352800"/>
              <a:gd name="connsiteY4" fmla="*/ 6896100 h 6896100"/>
              <a:gd name="connsiteX5" fmla="*/ 0 w 3352800"/>
              <a:gd name="connsiteY5" fmla="*/ 9525 h 6896100"/>
              <a:gd name="connsiteX0" fmla="*/ 0 w 3352800"/>
              <a:gd name="connsiteY0" fmla="*/ 9525 h 6896100"/>
              <a:gd name="connsiteX1" fmla="*/ 1952625 w 3352800"/>
              <a:gd name="connsiteY1" fmla="*/ 0 h 6896100"/>
              <a:gd name="connsiteX2" fmla="*/ 3352800 w 3352800"/>
              <a:gd name="connsiteY2" fmla="*/ 2457450 h 6896100"/>
              <a:gd name="connsiteX3" fmla="*/ 1924050 w 3352800"/>
              <a:gd name="connsiteY3" fmla="*/ 6858000 h 6896100"/>
              <a:gd name="connsiteX4" fmla="*/ 9525 w 3352800"/>
              <a:gd name="connsiteY4" fmla="*/ 6896100 h 6896100"/>
              <a:gd name="connsiteX5" fmla="*/ 0 w 3352800"/>
              <a:gd name="connsiteY5" fmla="*/ 9525 h 6896100"/>
              <a:gd name="connsiteX0" fmla="*/ 0 w 3371849"/>
              <a:gd name="connsiteY0" fmla="*/ 9525 h 6896100"/>
              <a:gd name="connsiteX1" fmla="*/ 1952625 w 3371849"/>
              <a:gd name="connsiteY1" fmla="*/ 0 h 6896100"/>
              <a:gd name="connsiteX2" fmla="*/ 3371849 w 3371849"/>
              <a:gd name="connsiteY2" fmla="*/ 2143125 h 6896100"/>
              <a:gd name="connsiteX3" fmla="*/ 1924050 w 3371849"/>
              <a:gd name="connsiteY3" fmla="*/ 6858000 h 6896100"/>
              <a:gd name="connsiteX4" fmla="*/ 9525 w 3371849"/>
              <a:gd name="connsiteY4" fmla="*/ 6896100 h 6896100"/>
              <a:gd name="connsiteX5" fmla="*/ 0 w 3371849"/>
              <a:gd name="connsiteY5" fmla="*/ 9525 h 6896100"/>
              <a:gd name="connsiteX0" fmla="*/ 0 w 3400423"/>
              <a:gd name="connsiteY0" fmla="*/ 9525 h 6896100"/>
              <a:gd name="connsiteX1" fmla="*/ 1952625 w 3400423"/>
              <a:gd name="connsiteY1" fmla="*/ 0 h 6896100"/>
              <a:gd name="connsiteX2" fmla="*/ 3400423 w 3400423"/>
              <a:gd name="connsiteY2" fmla="*/ 2371725 h 6896100"/>
              <a:gd name="connsiteX3" fmla="*/ 1924050 w 3400423"/>
              <a:gd name="connsiteY3" fmla="*/ 6858000 h 6896100"/>
              <a:gd name="connsiteX4" fmla="*/ 9525 w 3400423"/>
              <a:gd name="connsiteY4" fmla="*/ 6896100 h 6896100"/>
              <a:gd name="connsiteX5" fmla="*/ 0 w 3400423"/>
              <a:gd name="connsiteY5" fmla="*/ 9525 h 6896100"/>
              <a:gd name="connsiteX0" fmla="*/ 0 w 3054433"/>
              <a:gd name="connsiteY0" fmla="*/ 9525 h 6896100"/>
              <a:gd name="connsiteX1" fmla="*/ 1952625 w 3054433"/>
              <a:gd name="connsiteY1" fmla="*/ 0 h 6896100"/>
              <a:gd name="connsiteX2" fmla="*/ 3054433 w 3054433"/>
              <a:gd name="connsiteY2" fmla="*/ 1753887 h 6896100"/>
              <a:gd name="connsiteX3" fmla="*/ 1924050 w 3054433"/>
              <a:gd name="connsiteY3" fmla="*/ 6858000 h 6896100"/>
              <a:gd name="connsiteX4" fmla="*/ 9525 w 3054433"/>
              <a:gd name="connsiteY4" fmla="*/ 6896100 h 6896100"/>
              <a:gd name="connsiteX5" fmla="*/ 0 w 3054433"/>
              <a:gd name="connsiteY5" fmla="*/ 9525 h 689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54433" h="6896100">
                <a:moveTo>
                  <a:pt x="0" y="9525"/>
                </a:moveTo>
                <a:lnTo>
                  <a:pt x="1952625" y="0"/>
                </a:lnTo>
                <a:lnTo>
                  <a:pt x="3054433" y="1753887"/>
                </a:lnTo>
                <a:lnTo>
                  <a:pt x="1924050" y="6858000"/>
                </a:lnTo>
                <a:lnTo>
                  <a:pt x="9525" y="6896100"/>
                </a:lnTo>
                <a:lnTo>
                  <a:pt x="0" y="9525"/>
                </a:lnTo>
                <a:close/>
              </a:path>
            </a:pathLst>
          </a:custGeom>
          <a:gradFill flip="none" rotWithShape="1">
            <a:gsLst>
              <a:gs pos="44000">
                <a:schemeClr val="bg1">
                  <a:lumMod val="95000"/>
                  <a:alpha val="40000"/>
                </a:schemeClr>
              </a:gs>
              <a:gs pos="75000">
                <a:schemeClr val="bg1">
                  <a:lumMod val="85000"/>
                </a:schemeClr>
              </a:gs>
              <a:gs pos="92000">
                <a:schemeClr val="bg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1003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s-MX">
              <a:solidFill>
                <a:schemeClr val="lt1"/>
              </a:solidFill>
            </a:endParaRPr>
          </a:p>
        </p:txBody>
      </p:sp>
      <p:sp>
        <p:nvSpPr>
          <p:cNvPr id="7" name="Title 13"/>
          <p:cNvSpPr txBox="1">
            <a:spLocks/>
          </p:cNvSpPr>
          <p:nvPr/>
        </p:nvSpPr>
        <p:spPr>
          <a:xfrm>
            <a:off x="8775" y="-22447"/>
            <a:ext cx="4707241" cy="107721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s-VE"/>
            </a:defPPr>
            <a:lvl1pPr algn="r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2801A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9pPr>
          </a:lstStyle>
          <a:p>
            <a:pPr algn="just"/>
            <a:r>
              <a:rPr lang="en-US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COLOQUIO</a:t>
            </a:r>
            <a:endParaRPr lang="en-US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4">
                  <a:lumMod val="75000"/>
                  <a:alpha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algn="just"/>
            <a:r>
              <a:rPr lang="en-US" sz="1800" b="1" cap="none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MAESTRÍA EN GESTIÓN INTEGRAL DE RIESGOS Y PROTECCIÓN CIVIL</a:t>
            </a:r>
          </a:p>
        </p:txBody>
      </p:sp>
      <p:sp>
        <p:nvSpPr>
          <p:cNvPr id="2" name="Rectángulo 1"/>
          <p:cNvSpPr/>
          <p:nvPr/>
        </p:nvSpPr>
        <p:spPr>
          <a:xfrm>
            <a:off x="467544" y="1268760"/>
            <a:ext cx="792088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>
              <a:spcAft>
                <a:spcPts val="0"/>
              </a:spcAft>
            </a:pPr>
            <a:r>
              <a:rPr lang="es-MX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Variable independiente</a:t>
            </a:r>
            <a:r>
              <a:rPr lang="es-MX" sz="20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r>
              <a:rPr lang="es-MX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 algn="ctr">
              <a:spcAft>
                <a:spcPts val="0"/>
              </a:spcAft>
            </a:pPr>
            <a:r>
              <a:rPr lang="es-MX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Factores interinstitucionales.</a:t>
            </a:r>
          </a:p>
          <a:p>
            <a:pPr algn="ctr">
              <a:spcAft>
                <a:spcPts val="0"/>
              </a:spcAft>
            </a:pPr>
            <a:r>
              <a:rPr lang="es-MX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s-MX" sz="20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es-MX" sz="20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Variable </a:t>
            </a:r>
            <a:r>
              <a:rPr lang="es-MX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dependiente</a:t>
            </a:r>
            <a:r>
              <a:rPr lang="es-MX" sz="20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r>
              <a:rPr lang="es-MX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 algn="ctr">
              <a:spcAft>
                <a:spcPts val="0"/>
              </a:spcAft>
            </a:pPr>
            <a:r>
              <a:rPr lang="es-MX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Derecho humano a la vivienda digna y continuidad del desarrollo local.</a:t>
            </a:r>
          </a:p>
          <a:p>
            <a:pPr algn="ctr">
              <a:spcAft>
                <a:spcPts val="0"/>
              </a:spcAft>
            </a:pPr>
            <a:r>
              <a:rPr lang="es-MX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s-MX" sz="20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es-MX" sz="20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Variable </a:t>
            </a:r>
            <a:r>
              <a:rPr lang="es-MX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interviniente</a:t>
            </a:r>
            <a:r>
              <a:rPr lang="es-MX" sz="20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es-MX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es-MX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Mejor reconstrucción de las viviendas afectadas por desastre.</a:t>
            </a:r>
            <a:endParaRPr lang="es-MX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7170" name="Picture 2" descr="Resultado de imagen para variable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73" b="27456"/>
          <a:stretch/>
        </p:blipFill>
        <p:spPr bwMode="auto">
          <a:xfrm>
            <a:off x="539552" y="4365104"/>
            <a:ext cx="7911278" cy="23042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9616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0 Forma libre"/>
          <p:cNvSpPr/>
          <p:nvPr/>
        </p:nvSpPr>
        <p:spPr>
          <a:xfrm rot="5400000">
            <a:off x="3975151" y="-3972094"/>
            <a:ext cx="1202473" cy="9135224"/>
          </a:xfrm>
          <a:custGeom>
            <a:avLst/>
            <a:gdLst>
              <a:gd name="connsiteX0" fmla="*/ 0 w 4248150"/>
              <a:gd name="connsiteY0" fmla="*/ 0 h 6858000"/>
              <a:gd name="connsiteX1" fmla="*/ 2847975 w 4248150"/>
              <a:gd name="connsiteY1" fmla="*/ 0 h 6858000"/>
              <a:gd name="connsiteX2" fmla="*/ 4248150 w 4248150"/>
              <a:gd name="connsiteY2" fmla="*/ 2457450 h 6858000"/>
              <a:gd name="connsiteX3" fmla="*/ 2819400 w 4248150"/>
              <a:gd name="connsiteY3" fmla="*/ 6858000 h 6858000"/>
              <a:gd name="connsiteX4" fmla="*/ 0 w 4248150"/>
              <a:gd name="connsiteY4" fmla="*/ 6858000 h 6858000"/>
              <a:gd name="connsiteX5" fmla="*/ 0 w 4248150"/>
              <a:gd name="connsiteY5" fmla="*/ 0 h 6858000"/>
              <a:gd name="connsiteX0" fmla="*/ 1238250 w 4248150"/>
              <a:gd name="connsiteY0" fmla="*/ 85725 h 6858000"/>
              <a:gd name="connsiteX1" fmla="*/ 2847975 w 4248150"/>
              <a:gd name="connsiteY1" fmla="*/ 0 h 6858000"/>
              <a:gd name="connsiteX2" fmla="*/ 4248150 w 4248150"/>
              <a:gd name="connsiteY2" fmla="*/ 2457450 h 6858000"/>
              <a:gd name="connsiteX3" fmla="*/ 2819400 w 4248150"/>
              <a:gd name="connsiteY3" fmla="*/ 6858000 h 6858000"/>
              <a:gd name="connsiteX4" fmla="*/ 0 w 4248150"/>
              <a:gd name="connsiteY4" fmla="*/ 6858000 h 6858000"/>
              <a:gd name="connsiteX5" fmla="*/ 1238250 w 4248150"/>
              <a:gd name="connsiteY5" fmla="*/ 85725 h 6858000"/>
              <a:gd name="connsiteX0" fmla="*/ 895350 w 4248150"/>
              <a:gd name="connsiteY0" fmla="*/ 0 h 6858000"/>
              <a:gd name="connsiteX1" fmla="*/ 2847975 w 4248150"/>
              <a:gd name="connsiteY1" fmla="*/ 0 h 6858000"/>
              <a:gd name="connsiteX2" fmla="*/ 4248150 w 4248150"/>
              <a:gd name="connsiteY2" fmla="*/ 2457450 h 6858000"/>
              <a:gd name="connsiteX3" fmla="*/ 2819400 w 4248150"/>
              <a:gd name="connsiteY3" fmla="*/ 6858000 h 6858000"/>
              <a:gd name="connsiteX4" fmla="*/ 0 w 4248150"/>
              <a:gd name="connsiteY4" fmla="*/ 6858000 h 6858000"/>
              <a:gd name="connsiteX5" fmla="*/ 895350 w 4248150"/>
              <a:gd name="connsiteY5" fmla="*/ 0 h 6858000"/>
              <a:gd name="connsiteX0" fmla="*/ 1276350 w 4248150"/>
              <a:gd name="connsiteY0" fmla="*/ 266700 h 6858000"/>
              <a:gd name="connsiteX1" fmla="*/ 2847975 w 4248150"/>
              <a:gd name="connsiteY1" fmla="*/ 0 h 6858000"/>
              <a:gd name="connsiteX2" fmla="*/ 4248150 w 4248150"/>
              <a:gd name="connsiteY2" fmla="*/ 2457450 h 6858000"/>
              <a:gd name="connsiteX3" fmla="*/ 2819400 w 4248150"/>
              <a:gd name="connsiteY3" fmla="*/ 6858000 h 6858000"/>
              <a:gd name="connsiteX4" fmla="*/ 0 w 4248150"/>
              <a:gd name="connsiteY4" fmla="*/ 6858000 h 6858000"/>
              <a:gd name="connsiteX5" fmla="*/ 1276350 w 4248150"/>
              <a:gd name="connsiteY5" fmla="*/ 266700 h 6858000"/>
              <a:gd name="connsiteX0" fmla="*/ 1000125 w 4248150"/>
              <a:gd name="connsiteY0" fmla="*/ 171450 h 6858000"/>
              <a:gd name="connsiteX1" fmla="*/ 2847975 w 4248150"/>
              <a:gd name="connsiteY1" fmla="*/ 0 h 6858000"/>
              <a:gd name="connsiteX2" fmla="*/ 4248150 w 4248150"/>
              <a:gd name="connsiteY2" fmla="*/ 2457450 h 6858000"/>
              <a:gd name="connsiteX3" fmla="*/ 2819400 w 4248150"/>
              <a:gd name="connsiteY3" fmla="*/ 6858000 h 6858000"/>
              <a:gd name="connsiteX4" fmla="*/ 0 w 4248150"/>
              <a:gd name="connsiteY4" fmla="*/ 6858000 h 6858000"/>
              <a:gd name="connsiteX5" fmla="*/ 1000125 w 4248150"/>
              <a:gd name="connsiteY5" fmla="*/ 171450 h 6858000"/>
              <a:gd name="connsiteX0" fmla="*/ 895350 w 4248150"/>
              <a:gd name="connsiteY0" fmla="*/ 9525 h 6858000"/>
              <a:gd name="connsiteX1" fmla="*/ 2847975 w 4248150"/>
              <a:gd name="connsiteY1" fmla="*/ 0 h 6858000"/>
              <a:gd name="connsiteX2" fmla="*/ 4248150 w 4248150"/>
              <a:gd name="connsiteY2" fmla="*/ 2457450 h 6858000"/>
              <a:gd name="connsiteX3" fmla="*/ 2819400 w 4248150"/>
              <a:gd name="connsiteY3" fmla="*/ 6858000 h 6858000"/>
              <a:gd name="connsiteX4" fmla="*/ 0 w 4248150"/>
              <a:gd name="connsiteY4" fmla="*/ 6858000 h 6858000"/>
              <a:gd name="connsiteX5" fmla="*/ 895350 w 4248150"/>
              <a:gd name="connsiteY5" fmla="*/ 9525 h 6858000"/>
              <a:gd name="connsiteX0" fmla="*/ 0 w 3352800"/>
              <a:gd name="connsiteY0" fmla="*/ 9525 h 6896100"/>
              <a:gd name="connsiteX1" fmla="*/ 1952625 w 3352800"/>
              <a:gd name="connsiteY1" fmla="*/ 0 h 6896100"/>
              <a:gd name="connsiteX2" fmla="*/ 3352800 w 3352800"/>
              <a:gd name="connsiteY2" fmla="*/ 2457450 h 6896100"/>
              <a:gd name="connsiteX3" fmla="*/ 1924050 w 3352800"/>
              <a:gd name="connsiteY3" fmla="*/ 6858000 h 6896100"/>
              <a:gd name="connsiteX4" fmla="*/ 114300 w 3352800"/>
              <a:gd name="connsiteY4" fmla="*/ 6896100 h 6896100"/>
              <a:gd name="connsiteX5" fmla="*/ 0 w 3352800"/>
              <a:gd name="connsiteY5" fmla="*/ 9525 h 6896100"/>
              <a:gd name="connsiteX0" fmla="*/ 0 w 3352800"/>
              <a:gd name="connsiteY0" fmla="*/ 9525 h 6896100"/>
              <a:gd name="connsiteX1" fmla="*/ 1952625 w 3352800"/>
              <a:gd name="connsiteY1" fmla="*/ 0 h 6896100"/>
              <a:gd name="connsiteX2" fmla="*/ 3352800 w 3352800"/>
              <a:gd name="connsiteY2" fmla="*/ 2457450 h 6896100"/>
              <a:gd name="connsiteX3" fmla="*/ 1924050 w 3352800"/>
              <a:gd name="connsiteY3" fmla="*/ 6858000 h 6896100"/>
              <a:gd name="connsiteX4" fmla="*/ 9525 w 3352800"/>
              <a:gd name="connsiteY4" fmla="*/ 6896100 h 6896100"/>
              <a:gd name="connsiteX5" fmla="*/ 0 w 3352800"/>
              <a:gd name="connsiteY5" fmla="*/ 9525 h 6896100"/>
              <a:gd name="connsiteX0" fmla="*/ 0 w 3371849"/>
              <a:gd name="connsiteY0" fmla="*/ 9525 h 6896100"/>
              <a:gd name="connsiteX1" fmla="*/ 1952625 w 3371849"/>
              <a:gd name="connsiteY1" fmla="*/ 0 h 6896100"/>
              <a:gd name="connsiteX2" fmla="*/ 3371849 w 3371849"/>
              <a:gd name="connsiteY2" fmla="*/ 2143125 h 6896100"/>
              <a:gd name="connsiteX3" fmla="*/ 1924050 w 3371849"/>
              <a:gd name="connsiteY3" fmla="*/ 6858000 h 6896100"/>
              <a:gd name="connsiteX4" fmla="*/ 9525 w 3371849"/>
              <a:gd name="connsiteY4" fmla="*/ 6896100 h 6896100"/>
              <a:gd name="connsiteX5" fmla="*/ 0 w 3371849"/>
              <a:gd name="connsiteY5" fmla="*/ 9525 h 6896100"/>
              <a:gd name="connsiteX0" fmla="*/ 0 w 3400423"/>
              <a:gd name="connsiteY0" fmla="*/ 9525 h 6896100"/>
              <a:gd name="connsiteX1" fmla="*/ 1952625 w 3400423"/>
              <a:gd name="connsiteY1" fmla="*/ 0 h 6896100"/>
              <a:gd name="connsiteX2" fmla="*/ 3400423 w 3400423"/>
              <a:gd name="connsiteY2" fmla="*/ 2371725 h 6896100"/>
              <a:gd name="connsiteX3" fmla="*/ 1924050 w 3400423"/>
              <a:gd name="connsiteY3" fmla="*/ 6858000 h 6896100"/>
              <a:gd name="connsiteX4" fmla="*/ 9525 w 3400423"/>
              <a:gd name="connsiteY4" fmla="*/ 6896100 h 6896100"/>
              <a:gd name="connsiteX5" fmla="*/ 0 w 3400423"/>
              <a:gd name="connsiteY5" fmla="*/ 9525 h 6896100"/>
              <a:gd name="connsiteX0" fmla="*/ 0 w 3054433"/>
              <a:gd name="connsiteY0" fmla="*/ 9525 h 6896100"/>
              <a:gd name="connsiteX1" fmla="*/ 1952625 w 3054433"/>
              <a:gd name="connsiteY1" fmla="*/ 0 h 6896100"/>
              <a:gd name="connsiteX2" fmla="*/ 3054433 w 3054433"/>
              <a:gd name="connsiteY2" fmla="*/ 1753887 h 6896100"/>
              <a:gd name="connsiteX3" fmla="*/ 1924050 w 3054433"/>
              <a:gd name="connsiteY3" fmla="*/ 6858000 h 6896100"/>
              <a:gd name="connsiteX4" fmla="*/ 9525 w 3054433"/>
              <a:gd name="connsiteY4" fmla="*/ 6896100 h 6896100"/>
              <a:gd name="connsiteX5" fmla="*/ 0 w 3054433"/>
              <a:gd name="connsiteY5" fmla="*/ 9525 h 689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54433" h="6896100">
                <a:moveTo>
                  <a:pt x="0" y="9525"/>
                </a:moveTo>
                <a:lnTo>
                  <a:pt x="1952625" y="0"/>
                </a:lnTo>
                <a:lnTo>
                  <a:pt x="3054433" y="1753887"/>
                </a:lnTo>
                <a:lnTo>
                  <a:pt x="1924050" y="6858000"/>
                </a:lnTo>
                <a:lnTo>
                  <a:pt x="9525" y="6896100"/>
                </a:lnTo>
                <a:lnTo>
                  <a:pt x="0" y="9525"/>
                </a:lnTo>
                <a:close/>
              </a:path>
            </a:pathLst>
          </a:custGeom>
          <a:gradFill flip="none" rotWithShape="1">
            <a:gsLst>
              <a:gs pos="44000">
                <a:schemeClr val="bg1">
                  <a:lumMod val="95000"/>
                  <a:alpha val="40000"/>
                </a:schemeClr>
              </a:gs>
              <a:gs pos="75000">
                <a:schemeClr val="bg1">
                  <a:lumMod val="85000"/>
                </a:schemeClr>
              </a:gs>
              <a:gs pos="92000">
                <a:schemeClr val="bg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1003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s-MX">
              <a:solidFill>
                <a:schemeClr val="lt1"/>
              </a:solidFill>
            </a:endParaRPr>
          </a:p>
        </p:txBody>
      </p:sp>
      <p:sp>
        <p:nvSpPr>
          <p:cNvPr id="2" name="Título 1"/>
          <p:cNvSpPr txBox="1">
            <a:spLocks/>
          </p:cNvSpPr>
          <p:nvPr/>
        </p:nvSpPr>
        <p:spPr>
          <a:xfrm>
            <a:off x="217571" y="1384236"/>
            <a:ext cx="8818925" cy="105447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Estado del arte como estudio del objeto</a:t>
            </a:r>
          </a:p>
          <a:p>
            <a:r>
              <a:rPr lang="es-MX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(Marco teórico)</a:t>
            </a:r>
            <a:endParaRPr lang="es-MX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13"/>
          <p:cNvSpPr txBox="1">
            <a:spLocks/>
          </p:cNvSpPr>
          <p:nvPr/>
        </p:nvSpPr>
        <p:spPr>
          <a:xfrm>
            <a:off x="8775" y="-22447"/>
            <a:ext cx="4707241" cy="107721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s-VE"/>
            </a:defPPr>
            <a:lvl1pPr algn="r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2801A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9pPr>
          </a:lstStyle>
          <a:p>
            <a:pPr algn="just"/>
            <a:r>
              <a:rPr lang="en-US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COLOQUIO</a:t>
            </a:r>
            <a:endParaRPr lang="en-US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4">
                  <a:lumMod val="75000"/>
                  <a:alpha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algn="just"/>
            <a:r>
              <a:rPr lang="en-US" sz="1800" b="1" cap="none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MAESTRÍA EN GESTIÓN INTEGRAL DE RIESGOS Y PROTECCIÓN CIVIL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611560" y="2624914"/>
            <a:ext cx="835292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La vivienda actual</a:t>
            </a:r>
          </a:p>
          <a:p>
            <a:endParaRPr lang="es-MX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MX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	Desastre</a:t>
            </a:r>
          </a:p>
          <a:p>
            <a:endParaRPr lang="es-MX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MX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		   Procesos de recuperación</a:t>
            </a:r>
          </a:p>
          <a:p>
            <a:endParaRPr lang="es-MX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MX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				</a:t>
            </a:r>
            <a:r>
              <a:rPr lang="es-MX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Interinstitucionalidad</a:t>
            </a:r>
            <a:endParaRPr lang="es-MX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194" name="Picture 2" descr="Resultado de imagen para AFECTACION DE VIVIENDAS POR SISMO 8.2 CHIAP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5" y="4221088"/>
            <a:ext cx="3580731" cy="25177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/>
          <a:srcRect l="33206" t="29531" r="34695" b="42907"/>
          <a:stretch/>
        </p:blipFill>
        <p:spPr>
          <a:xfrm>
            <a:off x="4217007" y="2276872"/>
            <a:ext cx="4747481" cy="2500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9210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Resultado de imagen para programa nacional de reconstrucció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213" y="4721612"/>
            <a:ext cx="3667125" cy="2162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Resultado de imagen para instrumentos financiero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370628"/>
            <a:ext cx="4344563" cy="2466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10 Forma libre"/>
          <p:cNvSpPr/>
          <p:nvPr/>
        </p:nvSpPr>
        <p:spPr>
          <a:xfrm rot="5400000">
            <a:off x="3975151" y="-3972094"/>
            <a:ext cx="1202473" cy="9135224"/>
          </a:xfrm>
          <a:custGeom>
            <a:avLst/>
            <a:gdLst>
              <a:gd name="connsiteX0" fmla="*/ 0 w 4248150"/>
              <a:gd name="connsiteY0" fmla="*/ 0 h 6858000"/>
              <a:gd name="connsiteX1" fmla="*/ 2847975 w 4248150"/>
              <a:gd name="connsiteY1" fmla="*/ 0 h 6858000"/>
              <a:gd name="connsiteX2" fmla="*/ 4248150 w 4248150"/>
              <a:gd name="connsiteY2" fmla="*/ 2457450 h 6858000"/>
              <a:gd name="connsiteX3" fmla="*/ 2819400 w 4248150"/>
              <a:gd name="connsiteY3" fmla="*/ 6858000 h 6858000"/>
              <a:gd name="connsiteX4" fmla="*/ 0 w 4248150"/>
              <a:gd name="connsiteY4" fmla="*/ 6858000 h 6858000"/>
              <a:gd name="connsiteX5" fmla="*/ 0 w 4248150"/>
              <a:gd name="connsiteY5" fmla="*/ 0 h 6858000"/>
              <a:gd name="connsiteX0" fmla="*/ 1238250 w 4248150"/>
              <a:gd name="connsiteY0" fmla="*/ 85725 h 6858000"/>
              <a:gd name="connsiteX1" fmla="*/ 2847975 w 4248150"/>
              <a:gd name="connsiteY1" fmla="*/ 0 h 6858000"/>
              <a:gd name="connsiteX2" fmla="*/ 4248150 w 4248150"/>
              <a:gd name="connsiteY2" fmla="*/ 2457450 h 6858000"/>
              <a:gd name="connsiteX3" fmla="*/ 2819400 w 4248150"/>
              <a:gd name="connsiteY3" fmla="*/ 6858000 h 6858000"/>
              <a:gd name="connsiteX4" fmla="*/ 0 w 4248150"/>
              <a:gd name="connsiteY4" fmla="*/ 6858000 h 6858000"/>
              <a:gd name="connsiteX5" fmla="*/ 1238250 w 4248150"/>
              <a:gd name="connsiteY5" fmla="*/ 85725 h 6858000"/>
              <a:gd name="connsiteX0" fmla="*/ 895350 w 4248150"/>
              <a:gd name="connsiteY0" fmla="*/ 0 h 6858000"/>
              <a:gd name="connsiteX1" fmla="*/ 2847975 w 4248150"/>
              <a:gd name="connsiteY1" fmla="*/ 0 h 6858000"/>
              <a:gd name="connsiteX2" fmla="*/ 4248150 w 4248150"/>
              <a:gd name="connsiteY2" fmla="*/ 2457450 h 6858000"/>
              <a:gd name="connsiteX3" fmla="*/ 2819400 w 4248150"/>
              <a:gd name="connsiteY3" fmla="*/ 6858000 h 6858000"/>
              <a:gd name="connsiteX4" fmla="*/ 0 w 4248150"/>
              <a:gd name="connsiteY4" fmla="*/ 6858000 h 6858000"/>
              <a:gd name="connsiteX5" fmla="*/ 895350 w 4248150"/>
              <a:gd name="connsiteY5" fmla="*/ 0 h 6858000"/>
              <a:gd name="connsiteX0" fmla="*/ 1276350 w 4248150"/>
              <a:gd name="connsiteY0" fmla="*/ 266700 h 6858000"/>
              <a:gd name="connsiteX1" fmla="*/ 2847975 w 4248150"/>
              <a:gd name="connsiteY1" fmla="*/ 0 h 6858000"/>
              <a:gd name="connsiteX2" fmla="*/ 4248150 w 4248150"/>
              <a:gd name="connsiteY2" fmla="*/ 2457450 h 6858000"/>
              <a:gd name="connsiteX3" fmla="*/ 2819400 w 4248150"/>
              <a:gd name="connsiteY3" fmla="*/ 6858000 h 6858000"/>
              <a:gd name="connsiteX4" fmla="*/ 0 w 4248150"/>
              <a:gd name="connsiteY4" fmla="*/ 6858000 h 6858000"/>
              <a:gd name="connsiteX5" fmla="*/ 1276350 w 4248150"/>
              <a:gd name="connsiteY5" fmla="*/ 266700 h 6858000"/>
              <a:gd name="connsiteX0" fmla="*/ 1000125 w 4248150"/>
              <a:gd name="connsiteY0" fmla="*/ 171450 h 6858000"/>
              <a:gd name="connsiteX1" fmla="*/ 2847975 w 4248150"/>
              <a:gd name="connsiteY1" fmla="*/ 0 h 6858000"/>
              <a:gd name="connsiteX2" fmla="*/ 4248150 w 4248150"/>
              <a:gd name="connsiteY2" fmla="*/ 2457450 h 6858000"/>
              <a:gd name="connsiteX3" fmla="*/ 2819400 w 4248150"/>
              <a:gd name="connsiteY3" fmla="*/ 6858000 h 6858000"/>
              <a:gd name="connsiteX4" fmla="*/ 0 w 4248150"/>
              <a:gd name="connsiteY4" fmla="*/ 6858000 h 6858000"/>
              <a:gd name="connsiteX5" fmla="*/ 1000125 w 4248150"/>
              <a:gd name="connsiteY5" fmla="*/ 171450 h 6858000"/>
              <a:gd name="connsiteX0" fmla="*/ 895350 w 4248150"/>
              <a:gd name="connsiteY0" fmla="*/ 9525 h 6858000"/>
              <a:gd name="connsiteX1" fmla="*/ 2847975 w 4248150"/>
              <a:gd name="connsiteY1" fmla="*/ 0 h 6858000"/>
              <a:gd name="connsiteX2" fmla="*/ 4248150 w 4248150"/>
              <a:gd name="connsiteY2" fmla="*/ 2457450 h 6858000"/>
              <a:gd name="connsiteX3" fmla="*/ 2819400 w 4248150"/>
              <a:gd name="connsiteY3" fmla="*/ 6858000 h 6858000"/>
              <a:gd name="connsiteX4" fmla="*/ 0 w 4248150"/>
              <a:gd name="connsiteY4" fmla="*/ 6858000 h 6858000"/>
              <a:gd name="connsiteX5" fmla="*/ 895350 w 4248150"/>
              <a:gd name="connsiteY5" fmla="*/ 9525 h 6858000"/>
              <a:gd name="connsiteX0" fmla="*/ 0 w 3352800"/>
              <a:gd name="connsiteY0" fmla="*/ 9525 h 6896100"/>
              <a:gd name="connsiteX1" fmla="*/ 1952625 w 3352800"/>
              <a:gd name="connsiteY1" fmla="*/ 0 h 6896100"/>
              <a:gd name="connsiteX2" fmla="*/ 3352800 w 3352800"/>
              <a:gd name="connsiteY2" fmla="*/ 2457450 h 6896100"/>
              <a:gd name="connsiteX3" fmla="*/ 1924050 w 3352800"/>
              <a:gd name="connsiteY3" fmla="*/ 6858000 h 6896100"/>
              <a:gd name="connsiteX4" fmla="*/ 114300 w 3352800"/>
              <a:gd name="connsiteY4" fmla="*/ 6896100 h 6896100"/>
              <a:gd name="connsiteX5" fmla="*/ 0 w 3352800"/>
              <a:gd name="connsiteY5" fmla="*/ 9525 h 6896100"/>
              <a:gd name="connsiteX0" fmla="*/ 0 w 3352800"/>
              <a:gd name="connsiteY0" fmla="*/ 9525 h 6896100"/>
              <a:gd name="connsiteX1" fmla="*/ 1952625 w 3352800"/>
              <a:gd name="connsiteY1" fmla="*/ 0 h 6896100"/>
              <a:gd name="connsiteX2" fmla="*/ 3352800 w 3352800"/>
              <a:gd name="connsiteY2" fmla="*/ 2457450 h 6896100"/>
              <a:gd name="connsiteX3" fmla="*/ 1924050 w 3352800"/>
              <a:gd name="connsiteY3" fmla="*/ 6858000 h 6896100"/>
              <a:gd name="connsiteX4" fmla="*/ 9525 w 3352800"/>
              <a:gd name="connsiteY4" fmla="*/ 6896100 h 6896100"/>
              <a:gd name="connsiteX5" fmla="*/ 0 w 3352800"/>
              <a:gd name="connsiteY5" fmla="*/ 9525 h 6896100"/>
              <a:gd name="connsiteX0" fmla="*/ 0 w 3371849"/>
              <a:gd name="connsiteY0" fmla="*/ 9525 h 6896100"/>
              <a:gd name="connsiteX1" fmla="*/ 1952625 w 3371849"/>
              <a:gd name="connsiteY1" fmla="*/ 0 h 6896100"/>
              <a:gd name="connsiteX2" fmla="*/ 3371849 w 3371849"/>
              <a:gd name="connsiteY2" fmla="*/ 2143125 h 6896100"/>
              <a:gd name="connsiteX3" fmla="*/ 1924050 w 3371849"/>
              <a:gd name="connsiteY3" fmla="*/ 6858000 h 6896100"/>
              <a:gd name="connsiteX4" fmla="*/ 9525 w 3371849"/>
              <a:gd name="connsiteY4" fmla="*/ 6896100 h 6896100"/>
              <a:gd name="connsiteX5" fmla="*/ 0 w 3371849"/>
              <a:gd name="connsiteY5" fmla="*/ 9525 h 6896100"/>
              <a:gd name="connsiteX0" fmla="*/ 0 w 3400423"/>
              <a:gd name="connsiteY0" fmla="*/ 9525 h 6896100"/>
              <a:gd name="connsiteX1" fmla="*/ 1952625 w 3400423"/>
              <a:gd name="connsiteY1" fmla="*/ 0 h 6896100"/>
              <a:gd name="connsiteX2" fmla="*/ 3400423 w 3400423"/>
              <a:gd name="connsiteY2" fmla="*/ 2371725 h 6896100"/>
              <a:gd name="connsiteX3" fmla="*/ 1924050 w 3400423"/>
              <a:gd name="connsiteY3" fmla="*/ 6858000 h 6896100"/>
              <a:gd name="connsiteX4" fmla="*/ 9525 w 3400423"/>
              <a:gd name="connsiteY4" fmla="*/ 6896100 h 6896100"/>
              <a:gd name="connsiteX5" fmla="*/ 0 w 3400423"/>
              <a:gd name="connsiteY5" fmla="*/ 9525 h 6896100"/>
              <a:gd name="connsiteX0" fmla="*/ 0 w 3054433"/>
              <a:gd name="connsiteY0" fmla="*/ 9525 h 6896100"/>
              <a:gd name="connsiteX1" fmla="*/ 1952625 w 3054433"/>
              <a:gd name="connsiteY1" fmla="*/ 0 h 6896100"/>
              <a:gd name="connsiteX2" fmla="*/ 3054433 w 3054433"/>
              <a:gd name="connsiteY2" fmla="*/ 1753887 h 6896100"/>
              <a:gd name="connsiteX3" fmla="*/ 1924050 w 3054433"/>
              <a:gd name="connsiteY3" fmla="*/ 6858000 h 6896100"/>
              <a:gd name="connsiteX4" fmla="*/ 9525 w 3054433"/>
              <a:gd name="connsiteY4" fmla="*/ 6896100 h 6896100"/>
              <a:gd name="connsiteX5" fmla="*/ 0 w 3054433"/>
              <a:gd name="connsiteY5" fmla="*/ 9525 h 689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54433" h="6896100">
                <a:moveTo>
                  <a:pt x="0" y="9525"/>
                </a:moveTo>
                <a:lnTo>
                  <a:pt x="1952625" y="0"/>
                </a:lnTo>
                <a:lnTo>
                  <a:pt x="3054433" y="1753887"/>
                </a:lnTo>
                <a:lnTo>
                  <a:pt x="1924050" y="6858000"/>
                </a:lnTo>
                <a:lnTo>
                  <a:pt x="9525" y="6896100"/>
                </a:lnTo>
                <a:lnTo>
                  <a:pt x="0" y="9525"/>
                </a:lnTo>
                <a:close/>
              </a:path>
            </a:pathLst>
          </a:custGeom>
          <a:gradFill flip="none" rotWithShape="1">
            <a:gsLst>
              <a:gs pos="44000">
                <a:schemeClr val="bg1">
                  <a:lumMod val="95000"/>
                  <a:alpha val="40000"/>
                </a:schemeClr>
              </a:gs>
              <a:gs pos="75000">
                <a:schemeClr val="bg1">
                  <a:lumMod val="85000"/>
                </a:schemeClr>
              </a:gs>
              <a:gs pos="92000">
                <a:schemeClr val="bg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1003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s-MX">
              <a:solidFill>
                <a:schemeClr val="lt1"/>
              </a:solidFill>
            </a:endParaRPr>
          </a:p>
        </p:txBody>
      </p:sp>
      <p:sp>
        <p:nvSpPr>
          <p:cNvPr id="2" name="Título 1"/>
          <p:cNvSpPr txBox="1">
            <a:spLocks/>
          </p:cNvSpPr>
          <p:nvPr/>
        </p:nvSpPr>
        <p:spPr>
          <a:xfrm>
            <a:off x="217571" y="1384236"/>
            <a:ext cx="8818925" cy="240480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Marco referencial del objeto de estudio</a:t>
            </a:r>
          </a:p>
          <a:p>
            <a:endParaRPr lang="es-MX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MX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13"/>
          <p:cNvSpPr txBox="1">
            <a:spLocks/>
          </p:cNvSpPr>
          <p:nvPr/>
        </p:nvSpPr>
        <p:spPr>
          <a:xfrm>
            <a:off x="8775" y="-22447"/>
            <a:ext cx="4707241" cy="107721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s-VE"/>
            </a:defPPr>
            <a:lvl1pPr algn="r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2801A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9pPr>
          </a:lstStyle>
          <a:p>
            <a:pPr algn="just"/>
            <a:r>
              <a:rPr lang="en-US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COLOQUIO</a:t>
            </a:r>
            <a:endParaRPr lang="en-US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4">
                  <a:lumMod val="75000"/>
                  <a:alpha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algn="just"/>
            <a:r>
              <a:rPr lang="en-US" sz="1800" b="1" cap="none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MAESTRÍA EN GESTIÓN INTEGRAL DE RIESGOS Y PROTECCIÓN CIVIL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2483768" y="1844824"/>
            <a:ext cx="38635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1.- Sismo de magnitud 8.2 </a:t>
            </a:r>
            <a:endParaRPr lang="es-MX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6012160" y="2804735"/>
            <a:ext cx="30585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2.- Fondo de Desastres Naturales, FONDEN</a:t>
            </a:r>
            <a:endParaRPr lang="es-MX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107504" y="4110171"/>
            <a:ext cx="46085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3.- Programa Nacional de Reconstrucción</a:t>
            </a:r>
            <a:endParaRPr lang="es-MX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8715176" y="8807436"/>
            <a:ext cx="182706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4.- Instrumentos financieros complementarios</a:t>
            </a:r>
            <a:endParaRPr lang="es-MX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Resultado de imagen para sismo magnitud 8.2 2017 chiapas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9" t="5561" r="13280" b="35934"/>
          <a:stretch/>
        </p:blipFill>
        <p:spPr bwMode="auto">
          <a:xfrm>
            <a:off x="323528" y="1800408"/>
            <a:ext cx="2232248" cy="2220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sultado de imagen para fonde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484427"/>
            <a:ext cx="3240360" cy="1708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uadroTexto 12"/>
          <p:cNvSpPr txBox="1"/>
          <p:nvPr/>
        </p:nvSpPr>
        <p:spPr>
          <a:xfrm>
            <a:off x="6516216" y="4293096"/>
            <a:ext cx="25202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4.- Instrumentos financieros complementarios</a:t>
            </a:r>
            <a:endParaRPr lang="es-MX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8144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0 Forma libre"/>
          <p:cNvSpPr/>
          <p:nvPr/>
        </p:nvSpPr>
        <p:spPr>
          <a:xfrm rot="5400000">
            <a:off x="3975151" y="-3972094"/>
            <a:ext cx="1202473" cy="9135224"/>
          </a:xfrm>
          <a:custGeom>
            <a:avLst/>
            <a:gdLst>
              <a:gd name="connsiteX0" fmla="*/ 0 w 4248150"/>
              <a:gd name="connsiteY0" fmla="*/ 0 h 6858000"/>
              <a:gd name="connsiteX1" fmla="*/ 2847975 w 4248150"/>
              <a:gd name="connsiteY1" fmla="*/ 0 h 6858000"/>
              <a:gd name="connsiteX2" fmla="*/ 4248150 w 4248150"/>
              <a:gd name="connsiteY2" fmla="*/ 2457450 h 6858000"/>
              <a:gd name="connsiteX3" fmla="*/ 2819400 w 4248150"/>
              <a:gd name="connsiteY3" fmla="*/ 6858000 h 6858000"/>
              <a:gd name="connsiteX4" fmla="*/ 0 w 4248150"/>
              <a:gd name="connsiteY4" fmla="*/ 6858000 h 6858000"/>
              <a:gd name="connsiteX5" fmla="*/ 0 w 4248150"/>
              <a:gd name="connsiteY5" fmla="*/ 0 h 6858000"/>
              <a:gd name="connsiteX0" fmla="*/ 1238250 w 4248150"/>
              <a:gd name="connsiteY0" fmla="*/ 85725 h 6858000"/>
              <a:gd name="connsiteX1" fmla="*/ 2847975 w 4248150"/>
              <a:gd name="connsiteY1" fmla="*/ 0 h 6858000"/>
              <a:gd name="connsiteX2" fmla="*/ 4248150 w 4248150"/>
              <a:gd name="connsiteY2" fmla="*/ 2457450 h 6858000"/>
              <a:gd name="connsiteX3" fmla="*/ 2819400 w 4248150"/>
              <a:gd name="connsiteY3" fmla="*/ 6858000 h 6858000"/>
              <a:gd name="connsiteX4" fmla="*/ 0 w 4248150"/>
              <a:gd name="connsiteY4" fmla="*/ 6858000 h 6858000"/>
              <a:gd name="connsiteX5" fmla="*/ 1238250 w 4248150"/>
              <a:gd name="connsiteY5" fmla="*/ 85725 h 6858000"/>
              <a:gd name="connsiteX0" fmla="*/ 895350 w 4248150"/>
              <a:gd name="connsiteY0" fmla="*/ 0 h 6858000"/>
              <a:gd name="connsiteX1" fmla="*/ 2847975 w 4248150"/>
              <a:gd name="connsiteY1" fmla="*/ 0 h 6858000"/>
              <a:gd name="connsiteX2" fmla="*/ 4248150 w 4248150"/>
              <a:gd name="connsiteY2" fmla="*/ 2457450 h 6858000"/>
              <a:gd name="connsiteX3" fmla="*/ 2819400 w 4248150"/>
              <a:gd name="connsiteY3" fmla="*/ 6858000 h 6858000"/>
              <a:gd name="connsiteX4" fmla="*/ 0 w 4248150"/>
              <a:gd name="connsiteY4" fmla="*/ 6858000 h 6858000"/>
              <a:gd name="connsiteX5" fmla="*/ 895350 w 4248150"/>
              <a:gd name="connsiteY5" fmla="*/ 0 h 6858000"/>
              <a:gd name="connsiteX0" fmla="*/ 1276350 w 4248150"/>
              <a:gd name="connsiteY0" fmla="*/ 266700 h 6858000"/>
              <a:gd name="connsiteX1" fmla="*/ 2847975 w 4248150"/>
              <a:gd name="connsiteY1" fmla="*/ 0 h 6858000"/>
              <a:gd name="connsiteX2" fmla="*/ 4248150 w 4248150"/>
              <a:gd name="connsiteY2" fmla="*/ 2457450 h 6858000"/>
              <a:gd name="connsiteX3" fmla="*/ 2819400 w 4248150"/>
              <a:gd name="connsiteY3" fmla="*/ 6858000 h 6858000"/>
              <a:gd name="connsiteX4" fmla="*/ 0 w 4248150"/>
              <a:gd name="connsiteY4" fmla="*/ 6858000 h 6858000"/>
              <a:gd name="connsiteX5" fmla="*/ 1276350 w 4248150"/>
              <a:gd name="connsiteY5" fmla="*/ 266700 h 6858000"/>
              <a:gd name="connsiteX0" fmla="*/ 1000125 w 4248150"/>
              <a:gd name="connsiteY0" fmla="*/ 171450 h 6858000"/>
              <a:gd name="connsiteX1" fmla="*/ 2847975 w 4248150"/>
              <a:gd name="connsiteY1" fmla="*/ 0 h 6858000"/>
              <a:gd name="connsiteX2" fmla="*/ 4248150 w 4248150"/>
              <a:gd name="connsiteY2" fmla="*/ 2457450 h 6858000"/>
              <a:gd name="connsiteX3" fmla="*/ 2819400 w 4248150"/>
              <a:gd name="connsiteY3" fmla="*/ 6858000 h 6858000"/>
              <a:gd name="connsiteX4" fmla="*/ 0 w 4248150"/>
              <a:gd name="connsiteY4" fmla="*/ 6858000 h 6858000"/>
              <a:gd name="connsiteX5" fmla="*/ 1000125 w 4248150"/>
              <a:gd name="connsiteY5" fmla="*/ 171450 h 6858000"/>
              <a:gd name="connsiteX0" fmla="*/ 895350 w 4248150"/>
              <a:gd name="connsiteY0" fmla="*/ 9525 h 6858000"/>
              <a:gd name="connsiteX1" fmla="*/ 2847975 w 4248150"/>
              <a:gd name="connsiteY1" fmla="*/ 0 h 6858000"/>
              <a:gd name="connsiteX2" fmla="*/ 4248150 w 4248150"/>
              <a:gd name="connsiteY2" fmla="*/ 2457450 h 6858000"/>
              <a:gd name="connsiteX3" fmla="*/ 2819400 w 4248150"/>
              <a:gd name="connsiteY3" fmla="*/ 6858000 h 6858000"/>
              <a:gd name="connsiteX4" fmla="*/ 0 w 4248150"/>
              <a:gd name="connsiteY4" fmla="*/ 6858000 h 6858000"/>
              <a:gd name="connsiteX5" fmla="*/ 895350 w 4248150"/>
              <a:gd name="connsiteY5" fmla="*/ 9525 h 6858000"/>
              <a:gd name="connsiteX0" fmla="*/ 0 w 3352800"/>
              <a:gd name="connsiteY0" fmla="*/ 9525 h 6896100"/>
              <a:gd name="connsiteX1" fmla="*/ 1952625 w 3352800"/>
              <a:gd name="connsiteY1" fmla="*/ 0 h 6896100"/>
              <a:gd name="connsiteX2" fmla="*/ 3352800 w 3352800"/>
              <a:gd name="connsiteY2" fmla="*/ 2457450 h 6896100"/>
              <a:gd name="connsiteX3" fmla="*/ 1924050 w 3352800"/>
              <a:gd name="connsiteY3" fmla="*/ 6858000 h 6896100"/>
              <a:gd name="connsiteX4" fmla="*/ 114300 w 3352800"/>
              <a:gd name="connsiteY4" fmla="*/ 6896100 h 6896100"/>
              <a:gd name="connsiteX5" fmla="*/ 0 w 3352800"/>
              <a:gd name="connsiteY5" fmla="*/ 9525 h 6896100"/>
              <a:gd name="connsiteX0" fmla="*/ 0 w 3352800"/>
              <a:gd name="connsiteY0" fmla="*/ 9525 h 6896100"/>
              <a:gd name="connsiteX1" fmla="*/ 1952625 w 3352800"/>
              <a:gd name="connsiteY1" fmla="*/ 0 h 6896100"/>
              <a:gd name="connsiteX2" fmla="*/ 3352800 w 3352800"/>
              <a:gd name="connsiteY2" fmla="*/ 2457450 h 6896100"/>
              <a:gd name="connsiteX3" fmla="*/ 1924050 w 3352800"/>
              <a:gd name="connsiteY3" fmla="*/ 6858000 h 6896100"/>
              <a:gd name="connsiteX4" fmla="*/ 9525 w 3352800"/>
              <a:gd name="connsiteY4" fmla="*/ 6896100 h 6896100"/>
              <a:gd name="connsiteX5" fmla="*/ 0 w 3352800"/>
              <a:gd name="connsiteY5" fmla="*/ 9525 h 6896100"/>
              <a:gd name="connsiteX0" fmla="*/ 0 w 3371849"/>
              <a:gd name="connsiteY0" fmla="*/ 9525 h 6896100"/>
              <a:gd name="connsiteX1" fmla="*/ 1952625 w 3371849"/>
              <a:gd name="connsiteY1" fmla="*/ 0 h 6896100"/>
              <a:gd name="connsiteX2" fmla="*/ 3371849 w 3371849"/>
              <a:gd name="connsiteY2" fmla="*/ 2143125 h 6896100"/>
              <a:gd name="connsiteX3" fmla="*/ 1924050 w 3371849"/>
              <a:gd name="connsiteY3" fmla="*/ 6858000 h 6896100"/>
              <a:gd name="connsiteX4" fmla="*/ 9525 w 3371849"/>
              <a:gd name="connsiteY4" fmla="*/ 6896100 h 6896100"/>
              <a:gd name="connsiteX5" fmla="*/ 0 w 3371849"/>
              <a:gd name="connsiteY5" fmla="*/ 9525 h 6896100"/>
              <a:gd name="connsiteX0" fmla="*/ 0 w 3400423"/>
              <a:gd name="connsiteY0" fmla="*/ 9525 h 6896100"/>
              <a:gd name="connsiteX1" fmla="*/ 1952625 w 3400423"/>
              <a:gd name="connsiteY1" fmla="*/ 0 h 6896100"/>
              <a:gd name="connsiteX2" fmla="*/ 3400423 w 3400423"/>
              <a:gd name="connsiteY2" fmla="*/ 2371725 h 6896100"/>
              <a:gd name="connsiteX3" fmla="*/ 1924050 w 3400423"/>
              <a:gd name="connsiteY3" fmla="*/ 6858000 h 6896100"/>
              <a:gd name="connsiteX4" fmla="*/ 9525 w 3400423"/>
              <a:gd name="connsiteY4" fmla="*/ 6896100 h 6896100"/>
              <a:gd name="connsiteX5" fmla="*/ 0 w 3400423"/>
              <a:gd name="connsiteY5" fmla="*/ 9525 h 6896100"/>
              <a:gd name="connsiteX0" fmla="*/ 0 w 3054433"/>
              <a:gd name="connsiteY0" fmla="*/ 9525 h 6896100"/>
              <a:gd name="connsiteX1" fmla="*/ 1952625 w 3054433"/>
              <a:gd name="connsiteY1" fmla="*/ 0 h 6896100"/>
              <a:gd name="connsiteX2" fmla="*/ 3054433 w 3054433"/>
              <a:gd name="connsiteY2" fmla="*/ 1753887 h 6896100"/>
              <a:gd name="connsiteX3" fmla="*/ 1924050 w 3054433"/>
              <a:gd name="connsiteY3" fmla="*/ 6858000 h 6896100"/>
              <a:gd name="connsiteX4" fmla="*/ 9525 w 3054433"/>
              <a:gd name="connsiteY4" fmla="*/ 6896100 h 6896100"/>
              <a:gd name="connsiteX5" fmla="*/ 0 w 3054433"/>
              <a:gd name="connsiteY5" fmla="*/ 9525 h 689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54433" h="6896100">
                <a:moveTo>
                  <a:pt x="0" y="9525"/>
                </a:moveTo>
                <a:lnTo>
                  <a:pt x="1952625" y="0"/>
                </a:lnTo>
                <a:lnTo>
                  <a:pt x="3054433" y="1753887"/>
                </a:lnTo>
                <a:lnTo>
                  <a:pt x="1924050" y="6858000"/>
                </a:lnTo>
                <a:lnTo>
                  <a:pt x="9525" y="6896100"/>
                </a:lnTo>
                <a:lnTo>
                  <a:pt x="0" y="9525"/>
                </a:lnTo>
                <a:close/>
              </a:path>
            </a:pathLst>
          </a:custGeom>
          <a:gradFill flip="none" rotWithShape="1">
            <a:gsLst>
              <a:gs pos="44000">
                <a:schemeClr val="bg1">
                  <a:lumMod val="95000"/>
                  <a:alpha val="40000"/>
                </a:schemeClr>
              </a:gs>
              <a:gs pos="75000">
                <a:schemeClr val="bg1">
                  <a:lumMod val="85000"/>
                </a:schemeClr>
              </a:gs>
              <a:gs pos="92000">
                <a:schemeClr val="bg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1003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s-MX">
              <a:solidFill>
                <a:schemeClr val="lt1"/>
              </a:solidFill>
            </a:endParaRPr>
          </a:p>
        </p:txBody>
      </p:sp>
      <p:sp>
        <p:nvSpPr>
          <p:cNvPr id="7" name="Title 13"/>
          <p:cNvSpPr txBox="1">
            <a:spLocks/>
          </p:cNvSpPr>
          <p:nvPr/>
        </p:nvSpPr>
        <p:spPr>
          <a:xfrm>
            <a:off x="8775" y="-22447"/>
            <a:ext cx="4707241" cy="107721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s-VE"/>
            </a:defPPr>
            <a:lvl1pPr algn="r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2801A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9pPr>
          </a:lstStyle>
          <a:p>
            <a:pPr algn="just"/>
            <a:r>
              <a:rPr lang="en-US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COLOQUIO</a:t>
            </a:r>
            <a:endParaRPr lang="en-US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4">
                  <a:lumMod val="75000"/>
                  <a:alpha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algn="just"/>
            <a:r>
              <a:rPr lang="en-US" sz="1800" b="1" cap="none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MAESTRÍA EN GESTIÓN INTEGRAL DE RIESGOS Y PROTECCIÓN CIVIL</a:t>
            </a:r>
          </a:p>
        </p:txBody>
      </p:sp>
      <p:sp>
        <p:nvSpPr>
          <p:cNvPr id="6" name="3 CuadroTexto"/>
          <p:cNvSpPr txBox="1"/>
          <p:nvPr/>
        </p:nvSpPr>
        <p:spPr>
          <a:xfrm>
            <a:off x="2988855" y="1280616"/>
            <a:ext cx="23022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b="1" dirty="0" smtClean="0">
                <a:latin typeface="Arial" pitchFamily="34" charset="0"/>
                <a:cs typeface="Arial" pitchFamily="34" charset="0"/>
              </a:rPr>
              <a:t>Metodología</a:t>
            </a:r>
            <a:endParaRPr lang="es-MX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" descr="Resultado de imagen para metodo cuantitativ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626" y="3070851"/>
            <a:ext cx="4375481" cy="3284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5 CuadroTexto"/>
          <p:cNvSpPr txBox="1"/>
          <p:nvPr/>
        </p:nvSpPr>
        <p:spPr>
          <a:xfrm>
            <a:off x="862079" y="1978923"/>
            <a:ext cx="258275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2400" b="1" dirty="0" smtClean="0">
                <a:latin typeface="Arial" pitchFamily="34" charset="0"/>
                <a:cs typeface="Arial" pitchFamily="34" charset="0"/>
              </a:rPr>
              <a:t>EMPIRISTA</a:t>
            </a:r>
          </a:p>
          <a:p>
            <a:pPr algn="ctr"/>
            <a:r>
              <a:rPr lang="es-MX" sz="2800" b="1" dirty="0" smtClean="0">
                <a:latin typeface="Arial" pitchFamily="34" charset="0"/>
                <a:cs typeface="Arial" pitchFamily="34" charset="0"/>
              </a:rPr>
              <a:t>Investigación </a:t>
            </a:r>
          </a:p>
          <a:p>
            <a:pPr algn="ctr"/>
            <a:r>
              <a:rPr lang="es-MX" sz="2800" b="1" dirty="0" smtClean="0">
                <a:latin typeface="Arial" pitchFamily="34" charset="0"/>
                <a:cs typeface="Arial" pitchFamily="34" charset="0"/>
              </a:rPr>
              <a:t>cuantitativa</a:t>
            </a:r>
            <a:endParaRPr lang="es-MX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6 Flecha derecha"/>
          <p:cNvSpPr/>
          <p:nvPr/>
        </p:nvSpPr>
        <p:spPr>
          <a:xfrm>
            <a:off x="3630298" y="2413380"/>
            <a:ext cx="968991" cy="55955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" name="7 CuadroTexto"/>
          <p:cNvSpPr txBox="1"/>
          <p:nvPr/>
        </p:nvSpPr>
        <p:spPr>
          <a:xfrm>
            <a:off x="5327627" y="2008498"/>
            <a:ext cx="2441695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2400" b="1" dirty="0" smtClean="0">
                <a:latin typeface="Arial" pitchFamily="34" charset="0"/>
                <a:cs typeface="Arial" pitchFamily="34" charset="0"/>
              </a:rPr>
              <a:t>ETNOGRÁFICA</a:t>
            </a:r>
          </a:p>
          <a:p>
            <a:pPr algn="ctr"/>
            <a:r>
              <a:rPr lang="es-MX" sz="2800" b="1" dirty="0" smtClean="0">
                <a:latin typeface="Arial" pitchFamily="34" charset="0"/>
                <a:cs typeface="Arial" pitchFamily="34" charset="0"/>
              </a:rPr>
              <a:t>Exploratoria</a:t>
            </a:r>
            <a:endParaRPr lang="es-MX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8 Cerrar llave"/>
          <p:cNvSpPr/>
          <p:nvPr/>
        </p:nvSpPr>
        <p:spPr>
          <a:xfrm rot="16200000">
            <a:off x="6271137" y="1710528"/>
            <a:ext cx="580031" cy="3473358"/>
          </a:xfrm>
          <a:prstGeom prst="rightBrace">
            <a:avLst>
              <a:gd name="adj1" fmla="val 8333"/>
              <a:gd name="adj2" fmla="val 44891"/>
            </a:avLst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" name="9 CuadroTexto"/>
          <p:cNvSpPr txBox="1"/>
          <p:nvPr/>
        </p:nvSpPr>
        <p:spPr>
          <a:xfrm>
            <a:off x="4865415" y="3593912"/>
            <a:ext cx="33169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2000" b="1" dirty="0" smtClean="0">
                <a:latin typeface="Arial" pitchFamily="34" charset="0"/>
                <a:cs typeface="Arial" pitchFamily="34" charset="0"/>
              </a:rPr>
              <a:t>Observación participativa</a:t>
            </a:r>
            <a:endParaRPr lang="es-MX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10 CuadroTexto"/>
          <p:cNvSpPr txBox="1"/>
          <p:nvPr/>
        </p:nvSpPr>
        <p:spPr>
          <a:xfrm>
            <a:off x="4860032" y="4278575"/>
            <a:ext cx="345015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es-MX" sz="2000" b="1" dirty="0" smtClean="0">
                <a:latin typeface="Arial" pitchFamily="34" charset="0"/>
                <a:cs typeface="Arial" pitchFamily="34" charset="0"/>
              </a:rPr>
              <a:t>Entrevistas </a:t>
            </a:r>
          </a:p>
          <a:p>
            <a:pPr algn="ctr">
              <a:buFont typeface="Wingdings" pitchFamily="2" charset="2"/>
              <a:buChar char="Ø"/>
            </a:pPr>
            <a:endParaRPr lang="es-MX" sz="2000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buFont typeface="Wingdings" pitchFamily="2" charset="2"/>
              <a:buChar char="Ø"/>
            </a:pPr>
            <a:r>
              <a:rPr lang="es-MX" sz="2000" b="1" dirty="0" smtClean="0">
                <a:latin typeface="Arial" pitchFamily="34" charset="0"/>
                <a:cs typeface="Arial" pitchFamily="34" charset="0"/>
              </a:rPr>
              <a:t>Foros</a:t>
            </a:r>
          </a:p>
          <a:p>
            <a:pPr algn="ctr">
              <a:buFont typeface="Wingdings" pitchFamily="2" charset="2"/>
              <a:buChar char="Ø"/>
            </a:pPr>
            <a:endParaRPr lang="es-MX" sz="2000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buFont typeface="Wingdings" pitchFamily="2" charset="2"/>
              <a:buChar char="Ø"/>
            </a:pPr>
            <a:r>
              <a:rPr lang="es-MX" sz="2000" b="1" dirty="0" smtClean="0">
                <a:latin typeface="Arial" pitchFamily="34" charset="0"/>
                <a:cs typeface="Arial" pitchFamily="34" charset="0"/>
              </a:rPr>
              <a:t>Fuentes documentales (Archivos, revistas y reportes periodísticos)</a:t>
            </a:r>
          </a:p>
        </p:txBody>
      </p:sp>
    </p:spTree>
    <p:extLst>
      <p:ext uri="{BB962C8B-B14F-4D97-AF65-F5344CB8AC3E}">
        <p14:creationId xmlns:p14="http://schemas.microsoft.com/office/powerpoint/2010/main" val="351665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6" name="Picture 18" descr="Resultado de imagen para investigador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90" t="4723" r="22924" b="16041"/>
          <a:stretch/>
        </p:blipFill>
        <p:spPr bwMode="auto">
          <a:xfrm>
            <a:off x="3460262" y="2796451"/>
            <a:ext cx="2232248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10 Forma libre"/>
          <p:cNvSpPr/>
          <p:nvPr/>
        </p:nvSpPr>
        <p:spPr>
          <a:xfrm rot="5400000">
            <a:off x="3975151" y="-3972094"/>
            <a:ext cx="1202473" cy="9135224"/>
          </a:xfrm>
          <a:custGeom>
            <a:avLst/>
            <a:gdLst>
              <a:gd name="connsiteX0" fmla="*/ 0 w 4248150"/>
              <a:gd name="connsiteY0" fmla="*/ 0 h 6858000"/>
              <a:gd name="connsiteX1" fmla="*/ 2847975 w 4248150"/>
              <a:gd name="connsiteY1" fmla="*/ 0 h 6858000"/>
              <a:gd name="connsiteX2" fmla="*/ 4248150 w 4248150"/>
              <a:gd name="connsiteY2" fmla="*/ 2457450 h 6858000"/>
              <a:gd name="connsiteX3" fmla="*/ 2819400 w 4248150"/>
              <a:gd name="connsiteY3" fmla="*/ 6858000 h 6858000"/>
              <a:gd name="connsiteX4" fmla="*/ 0 w 4248150"/>
              <a:gd name="connsiteY4" fmla="*/ 6858000 h 6858000"/>
              <a:gd name="connsiteX5" fmla="*/ 0 w 4248150"/>
              <a:gd name="connsiteY5" fmla="*/ 0 h 6858000"/>
              <a:gd name="connsiteX0" fmla="*/ 1238250 w 4248150"/>
              <a:gd name="connsiteY0" fmla="*/ 85725 h 6858000"/>
              <a:gd name="connsiteX1" fmla="*/ 2847975 w 4248150"/>
              <a:gd name="connsiteY1" fmla="*/ 0 h 6858000"/>
              <a:gd name="connsiteX2" fmla="*/ 4248150 w 4248150"/>
              <a:gd name="connsiteY2" fmla="*/ 2457450 h 6858000"/>
              <a:gd name="connsiteX3" fmla="*/ 2819400 w 4248150"/>
              <a:gd name="connsiteY3" fmla="*/ 6858000 h 6858000"/>
              <a:gd name="connsiteX4" fmla="*/ 0 w 4248150"/>
              <a:gd name="connsiteY4" fmla="*/ 6858000 h 6858000"/>
              <a:gd name="connsiteX5" fmla="*/ 1238250 w 4248150"/>
              <a:gd name="connsiteY5" fmla="*/ 85725 h 6858000"/>
              <a:gd name="connsiteX0" fmla="*/ 895350 w 4248150"/>
              <a:gd name="connsiteY0" fmla="*/ 0 h 6858000"/>
              <a:gd name="connsiteX1" fmla="*/ 2847975 w 4248150"/>
              <a:gd name="connsiteY1" fmla="*/ 0 h 6858000"/>
              <a:gd name="connsiteX2" fmla="*/ 4248150 w 4248150"/>
              <a:gd name="connsiteY2" fmla="*/ 2457450 h 6858000"/>
              <a:gd name="connsiteX3" fmla="*/ 2819400 w 4248150"/>
              <a:gd name="connsiteY3" fmla="*/ 6858000 h 6858000"/>
              <a:gd name="connsiteX4" fmla="*/ 0 w 4248150"/>
              <a:gd name="connsiteY4" fmla="*/ 6858000 h 6858000"/>
              <a:gd name="connsiteX5" fmla="*/ 895350 w 4248150"/>
              <a:gd name="connsiteY5" fmla="*/ 0 h 6858000"/>
              <a:gd name="connsiteX0" fmla="*/ 1276350 w 4248150"/>
              <a:gd name="connsiteY0" fmla="*/ 266700 h 6858000"/>
              <a:gd name="connsiteX1" fmla="*/ 2847975 w 4248150"/>
              <a:gd name="connsiteY1" fmla="*/ 0 h 6858000"/>
              <a:gd name="connsiteX2" fmla="*/ 4248150 w 4248150"/>
              <a:gd name="connsiteY2" fmla="*/ 2457450 h 6858000"/>
              <a:gd name="connsiteX3" fmla="*/ 2819400 w 4248150"/>
              <a:gd name="connsiteY3" fmla="*/ 6858000 h 6858000"/>
              <a:gd name="connsiteX4" fmla="*/ 0 w 4248150"/>
              <a:gd name="connsiteY4" fmla="*/ 6858000 h 6858000"/>
              <a:gd name="connsiteX5" fmla="*/ 1276350 w 4248150"/>
              <a:gd name="connsiteY5" fmla="*/ 266700 h 6858000"/>
              <a:gd name="connsiteX0" fmla="*/ 1000125 w 4248150"/>
              <a:gd name="connsiteY0" fmla="*/ 171450 h 6858000"/>
              <a:gd name="connsiteX1" fmla="*/ 2847975 w 4248150"/>
              <a:gd name="connsiteY1" fmla="*/ 0 h 6858000"/>
              <a:gd name="connsiteX2" fmla="*/ 4248150 w 4248150"/>
              <a:gd name="connsiteY2" fmla="*/ 2457450 h 6858000"/>
              <a:gd name="connsiteX3" fmla="*/ 2819400 w 4248150"/>
              <a:gd name="connsiteY3" fmla="*/ 6858000 h 6858000"/>
              <a:gd name="connsiteX4" fmla="*/ 0 w 4248150"/>
              <a:gd name="connsiteY4" fmla="*/ 6858000 h 6858000"/>
              <a:gd name="connsiteX5" fmla="*/ 1000125 w 4248150"/>
              <a:gd name="connsiteY5" fmla="*/ 171450 h 6858000"/>
              <a:gd name="connsiteX0" fmla="*/ 895350 w 4248150"/>
              <a:gd name="connsiteY0" fmla="*/ 9525 h 6858000"/>
              <a:gd name="connsiteX1" fmla="*/ 2847975 w 4248150"/>
              <a:gd name="connsiteY1" fmla="*/ 0 h 6858000"/>
              <a:gd name="connsiteX2" fmla="*/ 4248150 w 4248150"/>
              <a:gd name="connsiteY2" fmla="*/ 2457450 h 6858000"/>
              <a:gd name="connsiteX3" fmla="*/ 2819400 w 4248150"/>
              <a:gd name="connsiteY3" fmla="*/ 6858000 h 6858000"/>
              <a:gd name="connsiteX4" fmla="*/ 0 w 4248150"/>
              <a:gd name="connsiteY4" fmla="*/ 6858000 h 6858000"/>
              <a:gd name="connsiteX5" fmla="*/ 895350 w 4248150"/>
              <a:gd name="connsiteY5" fmla="*/ 9525 h 6858000"/>
              <a:gd name="connsiteX0" fmla="*/ 0 w 3352800"/>
              <a:gd name="connsiteY0" fmla="*/ 9525 h 6896100"/>
              <a:gd name="connsiteX1" fmla="*/ 1952625 w 3352800"/>
              <a:gd name="connsiteY1" fmla="*/ 0 h 6896100"/>
              <a:gd name="connsiteX2" fmla="*/ 3352800 w 3352800"/>
              <a:gd name="connsiteY2" fmla="*/ 2457450 h 6896100"/>
              <a:gd name="connsiteX3" fmla="*/ 1924050 w 3352800"/>
              <a:gd name="connsiteY3" fmla="*/ 6858000 h 6896100"/>
              <a:gd name="connsiteX4" fmla="*/ 114300 w 3352800"/>
              <a:gd name="connsiteY4" fmla="*/ 6896100 h 6896100"/>
              <a:gd name="connsiteX5" fmla="*/ 0 w 3352800"/>
              <a:gd name="connsiteY5" fmla="*/ 9525 h 6896100"/>
              <a:gd name="connsiteX0" fmla="*/ 0 w 3352800"/>
              <a:gd name="connsiteY0" fmla="*/ 9525 h 6896100"/>
              <a:gd name="connsiteX1" fmla="*/ 1952625 w 3352800"/>
              <a:gd name="connsiteY1" fmla="*/ 0 h 6896100"/>
              <a:gd name="connsiteX2" fmla="*/ 3352800 w 3352800"/>
              <a:gd name="connsiteY2" fmla="*/ 2457450 h 6896100"/>
              <a:gd name="connsiteX3" fmla="*/ 1924050 w 3352800"/>
              <a:gd name="connsiteY3" fmla="*/ 6858000 h 6896100"/>
              <a:gd name="connsiteX4" fmla="*/ 9525 w 3352800"/>
              <a:gd name="connsiteY4" fmla="*/ 6896100 h 6896100"/>
              <a:gd name="connsiteX5" fmla="*/ 0 w 3352800"/>
              <a:gd name="connsiteY5" fmla="*/ 9525 h 6896100"/>
              <a:gd name="connsiteX0" fmla="*/ 0 w 3371849"/>
              <a:gd name="connsiteY0" fmla="*/ 9525 h 6896100"/>
              <a:gd name="connsiteX1" fmla="*/ 1952625 w 3371849"/>
              <a:gd name="connsiteY1" fmla="*/ 0 h 6896100"/>
              <a:gd name="connsiteX2" fmla="*/ 3371849 w 3371849"/>
              <a:gd name="connsiteY2" fmla="*/ 2143125 h 6896100"/>
              <a:gd name="connsiteX3" fmla="*/ 1924050 w 3371849"/>
              <a:gd name="connsiteY3" fmla="*/ 6858000 h 6896100"/>
              <a:gd name="connsiteX4" fmla="*/ 9525 w 3371849"/>
              <a:gd name="connsiteY4" fmla="*/ 6896100 h 6896100"/>
              <a:gd name="connsiteX5" fmla="*/ 0 w 3371849"/>
              <a:gd name="connsiteY5" fmla="*/ 9525 h 6896100"/>
              <a:gd name="connsiteX0" fmla="*/ 0 w 3400423"/>
              <a:gd name="connsiteY0" fmla="*/ 9525 h 6896100"/>
              <a:gd name="connsiteX1" fmla="*/ 1952625 w 3400423"/>
              <a:gd name="connsiteY1" fmla="*/ 0 h 6896100"/>
              <a:gd name="connsiteX2" fmla="*/ 3400423 w 3400423"/>
              <a:gd name="connsiteY2" fmla="*/ 2371725 h 6896100"/>
              <a:gd name="connsiteX3" fmla="*/ 1924050 w 3400423"/>
              <a:gd name="connsiteY3" fmla="*/ 6858000 h 6896100"/>
              <a:gd name="connsiteX4" fmla="*/ 9525 w 3400423"/>
              <a:gd name="connsiteY4" fmla="*/ 6896100 h 6896100"/>
              <a:gd name="connsiteX5" fmla="*/ 0 w 3400423"/>
              <a:gd name="connsiteY5" fmla="*/ 9525 h 6896100"/>
              <a:gd name="connsiteX0" fmla="*/ 0 w 3054433"/>
              <a:gd name="connsiteY0" fmla="*/ 9525 h 6896100"/>
              <a:gd name="connsiteX1" fmla="*/ 1952625 w 3054433"/>
              <a:gd name="connsiteY1" fmla="*/ 0 h 6896100"/>
              <a:gd name="connsiteX2" fmla="*/ 3054433 w 3054433"/>
              <a:gd name="connsiteY2" fmla="*/ 1753887 h 6896100"/>
              <a:gd name="connsiteX3" fmla="*/ 1924050 w 3054433"/>
              <a:gd name="connsiteY3" fmla="*/ 6858000 h 6896100"/>
              <a:gd name="connsiteX4" fmla="*/ 9525 w 3054433"/>
              <a:gd name="connsiteY4" fmla="*/ 6896100 h 6896100"/>
              <a:gd name="connsiteX5" fmla="*/ 0 w 3054433"/>
              <a:gd name="connsiteY5" fmla="*/ 9525 h 689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54433" h="6896100">
                <a:moveTo>
                  <a:pt x="0" y="9525"/>
                </a:moveTo>
                <a:lnTo>
                  <a:pt x="1952625" y="0"/>
                </a:lnTo>
                <a:lnTo>
                  <a:pt x="3054433" y="1753887"/>
                </a:lnTo>
                <a:lnTo>
                  <a:pt x="1924050" y="6858000"/>
                </a:lnTo>
                <a:lnTo>
                  <a:pt x="9525" y="6896100"/>
                </a:lnTo>
                <a:lnTo>
                  <a:pt x="0" y="9525"/>
                </a:lnTo>
                <a:close/>
              </a:path>
            </a:pathLst>
          </a:custGeom>
          <a:gradFill flip="none" rotWithShape="1">
            <a:gsLst>
              <a:gs pos="44000">
                <a:schemeClr val="bg1">
                  <a:lumMod val="95000"/>
                  <a:alpha val="40000"/>
                </a:schemeClr>
              </a:gs>
              <a:gs pos="75000">
                <a:schemeClr val="bg1">
                  <a:lumMod val="85000"/>
                </a:schemeClr>
              </a:gs>
              <a:gs pos="92000">
                <a:schemeClr val="bg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1003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s-MX">
              <a:solidFill>
                <a:schemeClr val="lt1"/>
              </a:solidFill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1907704" y="1245096"/>
            <a:ext cx="5663246" cy="59972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Intervención Metodológica aplicada</a:t>
            </a:r>
          </a:p>
        </p:txBody>
      </p:sp>
      <p:sp>
        <p:nvSpPr>
          <p:cNvPr id="7" name="Title 13"/>
          <p:cNvSpPr txBox="1">
            <a:spLocks/>
          </p:cNvSpPr>
          <p:nvPr/>
        </p:nvSpPr>
        <p:spPr>
          <a:xfrm>
            <a:off x="8775" y="-22447"/>
            <a:ext cx="4707241" cy="107721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s-VE"/>
            </a:defPPr>
            <a:lvl1pPr algn="r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2801A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9pPr>
          </a:lstStyle>
          <a:p>
            <a:pPr algn="just"/>
            <a:r>
              <a:rPr lang="en-US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COLOQUIO</a:t>
            </a:r>
            <a:endParaRPr lang="en-US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4">
                  <a:lumMod val="75000"/>
                  <a:alpha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algn="just"/>
            <a:r>
              <a:rPr lang="en-US" sz="1800" b="1" cap="none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MAESTRÍA EN GESTIÓN INTEGRAL DE RIESGOS Y PROTECCIÓN CIVIL</a:t>
            </a:r>
          </a:p>
        </p:txBody>
      </p:sp>
      <p:pic>
        <p:nvPicPr>
          <p:cNvPr id="2050" name="Picture 2" descr="Resultado de imagen para sedatu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769" b="37970"/>
          <a:stretch/>
        </p:blipFill>
        <p:spPr bwMode="auto">
          <a:xfrm>
            <a:off x="113939" y="2382135"/>
            <a:ext cx="2945894" cy="809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Resultado de imagen para promotora de vivienda chiapas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57" t="24789" r="14453" b="7982"/>
          <a:stretch/>
        </p:blipFill>
        <p:spPr bwMode="auto">
          <a:xfrm>
            <a:off x="6372200" y="2408744"/>
            <a:ext cx="2227286" cy="1113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Resultado de imagen para secretaría de protección civil chiapa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02" b="30997"/>
          <a:stretch/>
        </p:blipFill>
        <p:spPr bwMode="auto">
          <a:xfrm>
            <a:off x="9666" y="3907184"/>
            <a:ext cx="3170888" cy="1236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Resultado de imagen para Coordinación Nacional de Proteccion Civil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3264" y="2094009"/>
            <a:ext cx="2386246" cy="838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Resultado de imagen para secretaría de protección civil chiap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868094"/>
            <a:ext cx="1662509" cy="1662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Resultado de imagen para foro arise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" b="21087"/>
          <a:stretch/>
        </p:blipFill>
        <p:spPr bwMode="auto">
          <a:xfrm>
            <a:off x="2836226" y="5530603"/>
            <a:ext cx="3480321" cy="121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1705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0 Forma libre"/>
          <p:cNvSpPr/>
          <p:nvPr/>
        </p:nvSpPr>
        <p:spPr>
          <a:xfrm rot="5400000">
            <a:off x="3975151" y="-3972094"/>
            <a:ext cx="1202473" cy="9135224"/>
          </a:xfrm>
          <a:custGeom>
            <a:avLst/>
            <a:gdLst>
              <a:gd name="connsiteX0" fmla="*/ 0 w 4248150"/>
              <a:gd name="connsiteY0" fmla="*/ 0 h 6858000"/>
              <a:gd name="connsiteX1" fmla="*/ 2847975 w 4248150"/>
              <a:gd name="connsiteY1" fmla="*/ 0 h 6858000"/>
              <a:gd name="connsiteX2" fmla="*/ 4248150 w 4248150"/>
              <a:gd name="connsiteY2" fmla="*/ 2457450 h 6858000"/>
              <a:gd name="connsiteX3" fmla="*/ 2819400 w 4248150"/>
              <a:gd name="connsiteY3" fmla="*/ 6858000 h 6858000"/>
              <a:gd name="connsiteX4" fmla="*/ 0 w 4248150"/>
              <a:gd name="connsiteY4" fmla="*/ 6858000 h 6858000"/>
              <a:gd name="connsiteX5" fmla="*/ 0 w 4248150"/>
              <a:gd name="connsiteY5" fmla="*/ 0 h 6858000"/>
              <a:gd name="connsiteX0" fmla="*/ 1238250 w 4248150"/>
              <a:gd name="connsiteY0" fmla="*/ 85725 h 6858000"/>
              <a:gd name="connsiteX1" fmla="*/ 2847975 w 4248150"/>
              <a:gd name="connsiteY1" fmla="*/ 0 h 6858000"/>
              <a:gd name="connsiteX2" fmla="*/ 4248150 w 4248150"/>
              <a:gd name="connsiteY2" fmla="*/ 2457450 h 6858000"/>
              <a:gd name="connsiteX3" fmla="*/ 2819400 w 4248150"/>
              <a:gd name="connsiteY3" fmla="*/ 6858000 h 6858000"/>
              <a:gd name="connsiteX4" fmla="*/ 0 w 4248150"/>
              <a:gd name="connsiteY4" fmla="*/ 6858000 h 6858000"/>
              <a:gd name="connsiteX5" fmla="*/ 1238250 w 4248150"/>
              <a:gd name="connsiteY5" fmla="*/ 85725 h 6858000"/>
              <a:gd name="connsiteX0" fmla="*/ 895350 w 4248150"/>
              <a:gd name="connsiteY0" fmla="*/ 0 h 6858000"/>
              <a:gd name="connsiteX1" fmla="*/ 2847975 w 4248150"/>
              <a:gd name="connsiteY1" fmla="*/ 0 h 6858000"/>
              <a:gd name="connsiteX2" fmla="*/ 4248150 w 4248150"/>
              <a:gd name="connsiteY2" fmla="*/ 2457450 h 6858000"/>
              <a:gd name="connsiteX3" fmla="*/ 2819400 w 4248150"/>
              <a:gd name="connsiteY3" fmla="*/ 6858000 h 6858000"/>
              <a:gd name="connsiteX4" fmla="*/ 0 w 4248150"/>
              <a:gd name="connsiteY4" fmla="*/ 6858000 h 6858000"/>
              <a:gd name="connsiteX5" fmla="*/ 895350 w 4248150"/>
              <a:gd name="connsiteY5" fmla="*/ 0 h 6858000"/>
              <a:gd name="connsiteX0" fmla="*/ 1276350 w 4248150"/>
              <a:gd name="connsiteY0" fmla="*/ 266700 h 6858000"/>
              <a:gd name="connsiteX1" fmla="*/ 2847975 w 4248150"/>
              <a:gd name="connsiteY1" fmla="*/ 0 h 6858000"/>
              <a:gd name="connsiteX2" fmla="*/ 4248150 w 4248150"/>
              <a:gd name="connsiteY2" fmla="*/ 2457450 h 6858000"/>
              <a:gd name="connsiteX3" fmla="*/ 2819400 w 4248150"/>
              <a:gd name="connsiteY3" fmla="*/ 6858000 h 6858000"/>
              <a:gd name="connsiteX4" fmla="*/ 0 w 4248150"/>
              <a:gd name="connsiteY4" fmla="*/ 6858000 h 6858000"/>
              <a:gd name="connsiteX5" fmla="*/ 1276350 w 4248150"/>
              <a:gd name="connsiteY5" fmla="*/ 266700 h 6858000"/>
              <a:gd name="connsiteX0" fmla="*/ 1000125 w 4248150"/>
              <a:gd name="connsiteY0" fmla="*/ 171450 h 6858000"/>
              <a:gd name="connsiteX1" fmla="*/ 2847975 w 4248150"/>
              <a:gd name="connsiteY1" fmla="*/ 0 h 6858000"/>
              <a:gd name="connsiteX2" fmla="*/ 4248150 w 4248150"/>
              <a:gd name="connsiteY2" fmla="*/ 2457450 h 6858000"/>
              <a:gd name="connsiteX3" fmla="*/ 2819400 w 4248150"/>
              <a:gd name="connsiteY3" fmla="*/ 6858000 h 6858000"/>
              <a:gd name="connsiteX4" fmla="*/ 0 w 4248150"/>
              <a:gd name="connsiteY4" fmla="*/ 6858000 h 6858000"/>
              <a:gd name="connsiteX5" fmla="*/ 1000125 w 4248150"/>
              <a:gd name="connsiteY5" fmla="*/ 171450 h 6858000"/>
              <a:gd name="connsiteX0" fmla="*/ 895350 w 4248150"/>
              <a:gd name="connsiteY0" fmla="*/ 9525 h 6858000"/>
              <a:gd name="connsiteX1" fmla="*/ 2847975 w 4248150"/>
              <a:gd name="connsiteY1" fmla="*/ 0 h 6858000"/>
              <a:gd name="connsiteX2" fmla="*/ 4248150 w 4248150"/>
              <a:gd name="connsiteY2" fmla="*/ 2457450 h 6858000"/>
              <a:gd name="connsiteX3" fmla="*/ 2819400 w 4248150"/>
              <a:gd name="connsiteY3" fmla="*/ 6858000 h 6858000"/>
              <a:gd name="connsiteX4" fmla="*/ 0 w 4248150"/>
              <a:gd name="connsiteY4" fmla="*/ 6858000 h 6858000"/>
              <a:gd name="connsiteX5" fmla="*/ 895350 w 4248150"/>
              <a:gd name="connsiteY5" fmla="*/ 9525 h 6858000"/>
              <a:gd name="connsiteX0" fmla="*/ 0 w 3352800"/>
              <a:gd name="connsiteY0" fmla="*/ 9525 h 6896100"/>
              <a:gd name="connsiteX1" fmla="*/ 1952625 w 3352800"/>
              <a:gd name="connsiteY1" fmla="*/ 0 h 6896100"/>
              <a:gd name="connsiteX2" fmla="*/ 3352800 w 3352800"/>
              <a:gd name="connsiteY2" fmla="*/ 2457450 h 6896100"/>
              <a:gd name="connsiteX3" fmla="*/ 1924050 w 3352800"/>
              <a:gd name="connsiteY3" fmla="*/ 6858000 h 6896100"/>
              <a:gd name="connsiteX4" fmla="*/ 114300 w 3352800"/>
              <a:gd name="connsiteY4" fmla="*/ 6896100 h 6896100"/>
              <a:gd name="connsiteX5" fmla="*/ 0 w 3352800"/>
              <a:gd name="connsiteY5" fmla="*/ 9525 h 6896100"/>
              <a:gd name="connsiteX0" fmla="*/ 0 w 3352800"/>
              <a:gd name="connsiteY0" fmla="*/ 9525 h 6896100"/>
              <a:gd name="connsiteX1" fmla="*/ 1952625 w 3352800"/>
              <a:gd name="connsiteY1" fmla="*/ 0 h 6896100"/>
              <a:gd name="connsiteX2" fmla="*/ 3352800 w 3352800"/>
              <a:gd name="connsiteY2" fmla="*/ 2457450 h 6896100"/>
              <a:gd name="connsiteX3" fmla="*/ 1924050 w 3352800"/>
              <a:gd name="connsiteY3" fmla="*/ 6858000 h 6896100"/>
              <a:gd name="connsiteX4" fmla="*/ 9525 w 3352800"/>
              <a:gd name="connsiteY4" fmla="*/ 6896100 h 6896100"/>
              <a:gd name="connsiteX5" fmla="*/ 0 w 3352800"/>
              <a:gd name="connsiteY5" fmla="*/ 9525 h 6896100"/>
              <a:gd name="connsiteX0" fmla="*/ 0 w 3371849"/>
              <a:gd name="connsiteY0" fmla="*/ 9525 h 6896100"/>
              <a:gd name="connsiteX1" fmla="*/ 1952625 w 3371849"/>
              <a:gd name="connsiteY1" fmla="*/ 0 h 6896100"/>
              <a:gd name="connsiteX2" fmla="*/ 3371849 w 3371849"/>
              <a:gd name="connsiteY2" fmla="*/ 2143125 h 6896100"/>
              <a:gd name="connsiteX3" fmla="*/ 1924050 w 3371849"/>
              <a:gd name="connsiteY3" fmla="*/ 6858000 h 6896100"/>
              <a:gd name="connsiteX4" fmla="*/ 9525 w 3371849"/>
              <a:gd name="connsiteY4" fmla="*/ 6896100 h 6896100"/>
              <a:gd name="connsiteX5" fmla="*/ 0 w 3371849"/>
              <a:gd name="connsiteY5" fmla="*/ 9525 h 6896100"/>
              <a:gd name="connsiteX0" fmla="*/ 0 w 3400423"/>
              <a:gd name="connsiteY0" fmla="*/ 9525 h 6896100"/>
              <a:gd name="connsiteX1" fmla="*/ 1952625 w 3400423"/>
              <a:gd name="connsiteY1" fmla="*/ 0 h 6896100"/>
              <a:gd name="connsiteX2" fmla="*/ 3400423 w 3400423"/>
              <a:gd name="connsiteY2" fmla="*/ 2371725 h 6896100"/>
              <a:gd name="connsiteX3" fmla="*/ 1924050 w 3400423"/>
              <a:gd name="connsiteY3" fmla="*/ 6858000 h 6896100"/>
              <a:gd name="connsiteX4" fmla="*/ 9525 w 3400423"/>
              <a:gd name="connsiteY4" fmla="*/ 6896100 h 6896100"/>
              <a:gd name="connsiteX5" fmla="*/ 0 w 3400423"/>
              <a:gd name="connsiteY5" fmla="*/ 9525 h 6896100"/>
              <a:gd name="connsiteX0" fmla="*/ 0 w 3054433"/>
              <a:gd name="connsiteY0" fmla="*/ 9525 h 6896100"/>
              <a:gd name="connsiteX1" fmla="*/ 1952625 w 3054433"/>
              <a:gd name="connsiteY1" fmla="*/ 0 h 6896100"/>
              <a:gd name="connsiteX2" fmla="*/ 3054433 w 3054433"/>
              <a:gd name="connsiteY2" fmla="*/ 1753887 h 6896100"/>
              <a:gd name="connsiteX3" fmla="*/ 1924050 w 3054433"/>
              <a:gd name="connsiteY3" fmla="*/ 6858000 h 6896100"/>
              <a:gd name="connsiteX4" fmla="*/ 9525 w 3054433"/>
              <a:gd name="connsiteY4" fmla="*/ 6896100 h 6896100"/>
              <a:gd name="connsiteX5" fmla="*/ 0 w 3054433"/>
              <a:gd name="connsiteY5" fmla="*/ 9525 h 689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54433" h="6896100">
                <a:moveTo>
                  <a:pt x="0" y="9525"/>
                </a:moveTo>
                <a:lnTo>
                  <a:pt x="1952625" y="0"/>
                </a:lnTo>
                <a:lnTo>
                  <a:pt x="3054433" y="1753887"/>
                </a:lnTo>
                <a:lnTo>
                  <a:pt x="1924050" y="6858000"/>
                </a:lnTo>
                <a:lnTo>
                  <a:pt x="9525" y="6896100"/>
                </a:lnTo>
                <a:lnTo>
                  <a:pt x="0" y="9525"/>
                </a:lnTo>
                <a:close/>
              </a:path>
            </a:pathLst>
          </a:custGeom>
          <a:gradFill flip="none" rotWithShape="1">
            <a:gsLst>
              <a:gs pos="44000">
                <a:schemeClr val="bg1">
                  <a:lumMod val="95000"/>
                  <a:alpha val="40000"/>
                </a:schemeClr>
              </a:gs>
              <a:gs pos="75000">
                <a:schemeClr val="bg1">
                  <a:lumMod val="85000"/>
                </a:schemeClr>
              </a:gs>
              <a:gs pos="92000">
                <a:schemeClr val="bg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1003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s-MX">
              <a:solidFill>
                <a:schemeClr val="lt1"/>
              </a:solidFill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1357027" y="1245096"/>
            <a:ext cx="6599349" cy="52772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Principales </a:t>
            </a:r>
            <a:r>
              <a:rPr lang="es-MX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hallazgos 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de la </a:t>
            </a:r>
            <a:r>
              <a:rPr lang="es-MX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investigación</a:t>
            </a:r>
            <a:endParaRPr lang="es-MX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13"/>
          <p:cNvSpPr txBox="1">
            <a:spLocks/>
          </p:cNvSpPr>
          <p:nvPr/>
        </p:nvSpPr>
        <p:spPr>
          <a:xfrm>
            <a:off x="8775" y="-22447"/>
            <a:ext cx="4707241" cy="107721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s-VE"/>
            </a:defPPr>
            <a:lvl1pPr algn="r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2801A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9pPr>
          </a:lstStyle>
          <a:p>
            <a:pPr algn="just"/>
            <a:r>
              <a:rPr lang="en-US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COLOQUIO</a:t>
            </a:r>
            <a:endParaRPr lang="en-US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4">
                  <a:lumMod val="75000"/>
                  <a:alpha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algn="just"/>
            <a:r>
              <a:rPr lang="en-US" sz="1800" b="1" cap="none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MAESTRÍA EN GESTIÓN INTEGRAL DE RIESGOS Y PROTECCIÓN CIVIL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3275856" y="1841242"/>
            <a:ext cx="568863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No hay una coordinación interinstitucional a pesar de que existen los elementos normativos para concurrir acciones e instrumentos financieros.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es-MX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Los recursos son insuficientes pero no hay planeación estratégica para atender las afectaciones de manera eficiente y eficaz.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es-MX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Existe una tendencia  en reconstruir a corto plazo, lo que hace obviar acciones de reducción de riesgos.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es-MX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No hay una adecuada sensibilización del derecho a la vivienda por parte de las autoridades.</a:t>
            </a:r>
          </a:p>
        </p:txBody>
      </p:sp>
      <p:pic>
        <p:nvPicPr>
          <p:cNvPr id="1026" name="Picture 2" descr="Resultado de imagen para hallazgo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46" r="18038"/>
          <a:stretch/>
        </p:blipFill>
        <p:spPr bwMode="auto">
          <a:xfrm>
            <a:off x="-36512" y="2204864"/>
            <a:ext cx="3336652" cy="3892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7160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0 Forma libre"/>
          <p:cNvSpPr/>
          <p:nvPr/>
        </p:nvSpPr>
        <p:spPr>
          <a:xfrm rot="5400000">
            <a:off x="3975151" y="-3972094"/>
            <a:ext cx="1202473" cy="9135224"/>
          </a:xfrm>
          <a:custGeom>
            <a:avLst/>
            <a:gdLst>
              <a:gd name="connsiteX0" fmla="*/ 0 w 4248150"/>
              <a:gd name="connsiteY0" fmla="*/ 0 h 6858000"/>
              <a:gd name="connsiteX1" fmla="*/ 2847975 w 4248150"/>
              <a:gd name="connsiteY1" fmla="*/ 0 h 6858000"/>
              <a:gd name="connsiteX2" fmla="*/ 4248150 w 4248150"/>
              <a:gd name="connsiteY2" fmla="*/ 2457450 h 6858000"/>
              <a:gd name="connsiteX3" fmla="*/ 2819400 w 4248150"/>
              <a:gd name="connsiteY3" fmla="*/ 6858000 h 6858000"/>
              <a:gd name="connsiteX4" fmla="*/ 0 w 4248150"/>
              <a:gd name="connsiteY4" fmla="*/ 6858000 h 6858000"/>
              <a:gd name="connsiteX5" fmla="*/ 0 w 4248150"/>
              <a:gd name="connsiteY5" fmla="*/ 0 h 6858000"/>
              <a:gd name="connsiteX0" fmla="*/ 1238250 w 4248150"/>
              <a:gd name="connsiteY0" fmla="*/ 85725 h 6858000"/>
              <a:gd name="connsiteX1" fmla="*/ 2847975 w 4248150"/>
              <a:gd name="connsiteY1" fmla="*/ 0 h 6858000"/>
              <a:gd name="connsiteX2" fmla="*/ 4248150 w 4248150"/>
              <a:gd name="connsiteY2" fmla="*/ 2457450 h 6858000"/>
              <a:gd name="connsiteX3" fmla="*/ 2819400 w 4248150"/>
              <a:gd name="connsiteY3" fmla="*/ 6858000 h 6858000"/>
              <a:gd name="connsiteX4" fmla="*/ 0 w 4248150"/>
              <a:gd name="connsiteY4" fmla="*/ 6858000 h 6858000"/>
              <a:gd name="connsiteX5" fmla="*/ 1238250 w 4248150"/>
              <a:gd name="connsiteY5" fmla="*/ 85725 h 6858000"/>
              <a:gd name="connsiteX0" fmla="*/ 895350 w 4248150"/>
              <a:gd name="connsiteY0" fmla="*/ 0 h 6858000"/>
              <a:gd name="connsiteX1" fmla="*/ 2847975 w 4248150"/>
              <a:gd name="connsiteY1" fmla="*/ 0 h 6858000"/>
              <a:gd name="connsiteX2" fmla="*/ 4248150 w 4248150"/>
              <a:gd name="connsiteY2" fmla="*/ 2457450 h 6858000"/>
              <a:gd name="connsiteX3" fmla="*/ 2819400 w 4248150"/>
              <a:gd name="connsiteY3" fmla="*/ 6858000 h 6858000"/>
              <a:gd name="connsiteX4" fmla="*/ 0 w 4248150"/>
              <a:gd name="connsiteY4" fmla="*/ 6858000 h 6858000"/>
              <a:gd name="connsiteX5" fmla="*/ 895350 w 4248150"/>
              <a:gd name="connsiteY5" fmla="*/ 0 h 6858000"/>
              <a:gd name="connsiteX0" fmla="*/ 1276350 w 4248150"/>
              <a:gd name="connsiteY0" fmla="*/ 266700 h 6858000"/>
              <a:gd name="connsiteX1" fmla="*/ 2847975 w 4248150"/>
              <a:gd name="connsiteY1" fmla="*/ 0 h 6858000"/>
              <a:gd name="connsiteX2" fmla="*/ 4248150 w 4248150"/>
              <a:gd name="connsiteY2" fmla="*/ 2457450 h 6858000"/>
              <a:gd name="connsiteX3" fmla="*/ 2819400 w 4248150"/>
              <a:gd name="connsiteY3" fmla="*/ 6858000 h 6858000"/>
              <a:gd name="connsiteX4" fmla="*/ 0 w 4248150"/>
              <a:gd name="connsiteY4" fmla="*/ 6858000 h 6858000"/>
              <a:gd name="connsiteX5" fmla="*/ 1276350 w 4248150"/>
              <a:gd name="connsiteY5" fmla="*/ 266700 h 6858000"/>
              <a:gd name="connsiteX0" fmla="*/ 1000125 w 4248150"/>
              <a:gd name="connsiteY0" fmla="*/ 171450 h 6858000"/>
              <a:gd name="connsiteX1" fmla="*/ 2847975 w 4248150"/>
              <a:gd name="connsiteY1" fmla="*/ 0 h 6858000"/>
              <a:gd name="connsiteX2" fmla="*/ 4248150 w 4248150"/>
              <a:gd name="connsiteY2" fmla="*/ 2457450 h 6858000"/>
              <a:gd name="connsiteX3" fmla="*/ 2819400 w 4248150"/>
              <a:gd name="connsiteY3" fmla="*/ 6858000 h 6858000"/>
              <a:gd name="connsiteX4" fmla="*/ 0 w 4248150"/>
              <a:gd name="connsiteY4" fmla="*/ 6858000 h 6858000"/>
              <a:gd name="connsiteX5" fmla="*/ 1000125 w 4248150"/>
              <a:gd name="connsiteY5" fmla="*/ 171450 h 6858000"/>
              <a:gd name="connsiteX0" fmla="*/ 895350 w 4248150"/>
              <a:gd name="connsiteY0" fmla="*/ 9525 h 6858000"/>
              <a:gd name="connsiteX1" fmla="*/ 2847975 w 4248150"/>
              <a:gd name="connsiteY1" fmla="*/ 0 h 6858000"/>
              <a:gd name="connsiteX2" fmla="*/ 4248150 w 4248150"/>
              <a:gd name="connsiteY2" fmla="*/ 2457450 h 6858000"/>
              <a:gd name="connsiteX3" fmla="*/ 2819400 w 4248150"/>
              <a:gd name="connsiteY3" fmla="*/ 6858000 h 6858000"/>
              <a:gd name="connsiteX4" fmla="*/ 0 w 4248150"/>
              <a:gd name="connsiteY4" fmla="*/ 6858000 h 6858000"/>
              <a:gd name="connsiteX5" fmla="*/ 895350 w 4248150"/>
              <a:gd name="connsiteY5" fmla="*/ 9525 h 6858000"/>
              <a:gd name="connsiteX0" fmla="*/ 0 w 3352800"/>
              <a:gd name="connsiteY0" fmla="*/ 9525 h 6896100"/>
              <a:gd name="connsiteX1" fmla="*/ 1952625 w 3352800"/>
              <a:gd name="connsiteY1" fmla="*/ 0 h 6896100"/>
              <a:gd name="connsiteX2" fmla="*/ 3352800 w 3352800"/>
              <a:gd name="connsiteY2" fmla="*/ 2457450 h 6896100"/>
              <a:gd name="connsiteX3" fmla="*/ 1924050 w 3352800"/>
              <a:gd name="connsiteY3" fmla="*/ 6858000 h 6896100"/>
              <a:gd name="connsiteX4" fmla="*/ 114300 w 3352800"/>
              <a:gd name="connsiteY4" fmla="*/ 6896100 h 6896100"/>
              <a:gd name="connsiteX5" fmla="*/ 0 w 3352800"/>
              <a:gd name="connsiteY5" fmla="*/ 9525 h 6896100"/>
              <a:gd name="connsiteX0" fmla="*/ 0 w 3352800"/>
              <a:gd name="connsiteY0" fmla="*/ 9525 h 6896100"/>
              <a:gd name="connsiteX1" fmla="*/ 1952625 w 3352800"/>
              <a:gd name="connsiteY1" fmla="*/ 0 h 6896100"/>
              <a:gd name="connsiteX2" fmla="*/ 3352800 w 3352800"/>
              <a:gd name="connsiteY2" fmla="*/ 2457450 h 6896100"/>
              <a:gd name="connsiteX3" fmla="*/ 1924050 w 3352800"/>
              <a:gd name="connsiteY3" fmla="*/ 6858000 h 6896100"/>
              <a:gd name="connsiteX4" fmla="*/ 9525 w 3352800"/>
              <a:gd name="connsiteY4" fmla="*/ 6896100 h 6896100"/>
              <a:gd name="connsiteX5" fmla="*/ 0 w 3352800"/>
              <a:gd name="connsiteY5" fmla="*/ 9525 h 6896100"/>
              <a:gd name="connsiteX0" fmla="*/ 0 w 3371849"/>
              <a:gd name="connsiteY0" fmla="*/ 9525 h 6896100"/>
              <a:gd name="connsiteX1" fmla="*/ 1952625 w 3371849"/>
              <a:gd name="connsiteY1" fmla="*/ 0 h 6896100"/>
              <a:gd name="connsiteX2" fmla="*/ 3371849 w 3371849"/>
              <a:gd name="connsiteY2" fmla="*/ 2143125 h 6896100"/>
              <a:gd name="connsiteX3" fmla="*/ 1924050 w 3371849"/>
              <a:gd name="connsiteY3" fmla="*/ 6858000 h 6896100"/>
              <a:gd name="connsiteX4" fmla="*/ 9525 w 3371849"/>
              <a:gd name="connsiteY4" fmla="*/ 6896100 h 6896100"/>
              <a:gd name="connsiteX5" fmla="*/ 0 w 3371849"/>
              <a:gd name="connsiteY5" fmla="*/ 9525 h 6896100"/>
              <a:gd name="connsiteX0" fmla="*/ 0 w 3400423"/>
              <a:gd name="connsiteY0" fmla="*/ 9525 h 6896100"/>
              <a:gd name="connsiteX1" fmla="*/ 1952625 w 3400423"/>
              <a:gd name="connsiteY1" fmla="*/ 0 h 6896100"/>
              <a:gd name="connsiteX2" fmla="*/ 3400423 w 3400423"/>
              <a:gd name="connsiteY2" fmla="*/ 2371725 h 6896100"/>
              <a:gd name="connsiteX3" fmla="*/ 1924050 w 3400423"/>
              <a:gd name="connsiteY3" fmla="*/ 6858000 h 6896100"/>
              <a:gd name="connsiteX4" fmla="*/ 9525 w 3400423"/>
              <a:gd name="connsiteY4" fmla="*/ 6896100 h 6896100"/>
              <a:gd name="connsiteX5" fmla="*/ 0 w 3400423"/>
              <a:gd name="connsiteY5" fmla="*/ 9525 h 6896100"/>
              <a:gd name="connsiteX0" fmla="*/ 0 w 3054433"/>
              <a:gd name="connsiteY0" fmla="*/ 9525 h 6896100"/>
              <a:gd name="connsiteX1" fmla="*/ 1952625 w 3054433"/>
              <a:gd name="connsiteY1" fmla="*/ 0 h 6896100"/>
              <a:gd name="connsiteX2" fmla="*/ 3054433 w 3054433"/>
              <a:gd name="connsiteY2" fmla="*/ 1753887 h 6896100"/>
              <a:gd name="connsiteX3" fmla="*/ 1924050 w 3054433"/>
              <a:gd name="connsiteY3" fmla="*/ 6858000 h 6896100"/>
              <a:gd name="connsiteX4" fmla="*/ 9525 w 3054433"/>
              <a:gd name="connsiteY4" fmla="*/ 6896100 h 6896100"/>
              <a:gd name="connsiteX5" fmla="*/ 0 w 3054433"/>
              <a:gd name="connsiteY5" fmla="*/ 9525 h 689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54433" h="6896100">
                <a:moveTo>
                  <a:pt x="0" y="9525"/>
                </a:moveTo>
                <a:lnTo>
                  <a:pt x="1952625" y="0"/>
                </a:lnTo>
                <a:lnTo>
                  <a:pt x="3054433" y="1753887"/>
                </a:lnTo>
                <a:lnTo>
                  <a:pt x="1924050" y="6858000"/>
                </a:lnTo>
                <a:lnTo>
                  <a:pt x="9525" y="6896100"/>
                </a:lnTo>
                <a:lnTo>
                  <a:pt x="0" y="9525"/>
                </a:lnTo>
                <a:close/>
              </a:path>
            </a:pathLst>
          </a:custGeom>
          <a:gradFill flip="none" rotWithShape="1">
            <a:gsLst>
              <a:gs pos="44000">
                <a:schemeClr val="bg1">
                  <a:lumMod val="95000"/>
                  <a:alpha val="40000"/>
                </a:schemeClr>
              </a:gs>
              <a:gs pos="75000">
                <a:schemeClr val="bg1">
                  <a:lumMod val="85000"/>
                </a:schemeClr>
              </a:gs>
              <a:gs pos="92000">
                <a:schemeClr val="bg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1003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s-MX">
              <a:solidFill>
                <a:schemeClr val="lt1"/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467544" y="1340768"/>
            <a:ext cx="80626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Conclusiones Generales para cumplir con los objetivos</a:t>
            </a:r>
          </a:p>
        </p:txBody>
      </p:sp>
      <p:sp>
        <p:nvSpPr>
          <p:cNvPr id="8" name="Title 13"/>
          <p:cNvSpPr txBox="1">
            <a:spLocks/>
          </p:cNvSpPr>
          <p:nvPr/>
        </p:nvSpPr>
        <p:spPr>
          <a:xfrm>
            <a:off x="8775" y="-22447"/>
            <a:ext cx="4707241" cy="107721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s-VE"/>
            </a:defPPr>
            <a:lvl1pPr algn="r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2801A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9pPr>
          </a:lstStyle>
          <a:p>
            <a:pPr algn="just"/>
            <a:r>
              <a:rPr lang="en-US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COLOQUIO</a:t>
            </a:r>
            <a:endParaRPr lang="en-US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4">
                  <a:lumMod val="75000"/>
                  <a:alpha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algn="just"/>
            <a:r>
              <a:rPr lang="en-US" sz="1800" b="1" cap="none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MAESTRÍA EN GESTIÓN INTEGRAL DE RIESGOS Y PROTECCIÓN CIVIL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491627" y="2171765"/>
            <a:ext cx="6096597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Los factores político, económico, social y normativo trascienden en las acciones interinstitucionales para la atención de viviendas afectadas por desastres.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es-MX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Las autoridades federales, estatales y municipales deben participar coordinadamente en todas las etapas del proceso de reconstrucción para un mejor resultado, además de incluir a los sectores privado y social.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es-MX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Las políticas públicas en atención de viviendas afectadas por desastres son funcionales pero la no coordinación de los actores principales originan los rezagos existentes.</a:t>
            </a:r>
            <a:endParaRPr lang="es-MX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Resultado de imagen para objetivos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53" r="21864"/>
          <a:stretch/>
        </p:blipFill>
        <p:spPr bwMode="auto">
          <a:xfrm>
            <a:off x="6444208" y="2564904"/>
            <a:ext cx="2320654" cy="3565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7720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0 Forma libre"/>
          <p:cNvSpPr/>
          <p:nvPr/>
        </p:nvSpPr>
        <p:spPr>
          <a:xfrm rot="5400000">
            <a:off x="3975151" y="-3972094"/>
            <a:ext cx="1202473" cy="9135224"/>
          </a:xfrm>
          <a:custGeom>
            <a:avLst/>
            <a:gdLst>
              <a:gd name="connsiteX0" fmla="*/ 0 w 4248150"/>
              <a:gd name="connsiteY0" fmla="*/ 0 h 6858000"/>
              <a:gd name="connsiteX1" fmla="*/ 2847975 w 4248150"/>
              <a:gd name="connsiteY1" fmla="*/ 0 h 6858000"/>
              <a:gd name="connsiteX2" fmla="*/ 4248150 w 4248150"/>
              <a:gd name="connsiteY2" fmla="*/ 2457450 h 6858000"/>
              <a:gd name="connsiteX3" fmla="*/ 2819400 w 4248150"/>
              <a:gd name="connsiteY3" fmla="*/ 6858000 h 6858000"/>
              <a:gd name="connsiteX4" fmla="*/ 0 w 4248150"/>
              <a:gd name="connsiteY4" fmla="*/ 6858000 h 6858000"/>
              <a:gd name="connsiteX5" fmla="*/ 0 w 4248150"/>
              <a:gd name="connsiteY5" fmla="*/ 0 h 6858000"/>
              <a:gd name="connsiteX0" fmla="*/ 1238250 w 4248150"/>
              <a:gd name="connsiteY0" fmla="*/ 85725 h 6858000"/>
              <a:gd name="connsiteX1" fmla="*/ 2847975 w 4248150"/>
              <a:gd name="connsiteY1" fmla="*/ 0 h 6858000"/>
              <a:gd name="connsiteX2" fmla="*/ 4248150 w 4248150"/>
              <a:gd name="connsiteY2" fmla="*/ 2457450 h 6858000"/>
              <a:gd name="connsiteX3" fmla="*/ 2819400 w 4248150"/>
              <a:gd name="connsiteY3" fmla="*/ 6858000 h 6858000"/>
              <a:gd name="connsiteX4" fmla="*/ 0 w 4248150"/>
              <a:gd name="connsiteY4" fmla="*/ 6858000 h 6858000"/>
              <a:gd name="connsiteX5" fmla="*/ 1238250 w 4248150"/>
              <a:gd name="connsiteY5" fmla="*/ 85725 h 6858000"/>
              <a:gd name="connsiteX0" fmla="*/ 895350 w 4248150"/>
              <a:gd name="connsiteY0" fmla="*/ 0 h 6858000"/>
              <a:gd name="connsiteX1" fmla="*/ 2847975 w 4248150"/>
              <a:gd name="connsiteY1" fmla="*/ 0 h 6858000"/>
              <a:gd name="connsiteX2" fmla="*/ 4248150 w 4248150"/>
              <a:gd name="connsiteY2" fmla="*/ 2457450 h 6858000"/>
              <a:gd name="connsiteX3" fmla="*/ 2819400 w 4248150"/>
              <a:gd name="connsiteY3" fmla="*/ 6858000 h 6858000"/>
              <a:gd name="connsiteX4" fmla="*/ 0 w 4248150"/>
              <a:gd name="connsiteY4" fmla="*/ 6858000 h 6858000"/>
              <a:gd name="connsiteX5" fmla="*/ 895350 w 4248150"/>
              <a:gd name="connsiteY5" fmla="*/ 0 h 6858000"/>
              <a:gd name="connsiteX0" fmla="*/ 1276350 w 4248150"/>
              <a:gd name="connsiteY0" fmla="*/ 266700 h 6858000"/>
              <a:gd name="connsiteX1" fmla="*/ 2847975 w 4248150"/>
              <a:gd name="connsiteY1" fmla="*/ 0 h 6858000"/>
              <a:gd name="connsiteX2" fmla="*/ 4248150 w 4248150"/>
              <a:gd name="connsiteY2" fmla="*/ 2457450 h 6858000"/>
              <a:gd name="connsiteX3" fmla="*/ 2819400 w 4248150"/>
              <a:gd name="connsiteY3" fmla="*/ 6858000 h 6858000"/>
              <a:gd name="connsiteX4" fmla="*/ 0 w 4248150"/>
              <a:gd name="connsiteY4" fmla="*/ 6858000 h 6858000"/>
              <a:gd name="connsiteX5" fmla="*/ 1276350 w 4248150"/>
              <a:gd name="connsiteY5" fmla="*/ 266700 h 6858000"/>
              <a:gd name="connsiteX0" fmla="*/ 1000125 w 4248150"/>
              <a:gd name="connsiteY0" fmla="*/ 171450 h 6858000"/>
              <a:gd name="connsiteX1" fmla="*/ 2847975 w 4248150"/>
              <a:gd name="connsiteY1" fmla="*/ 0 h 6858000"/>
              <a:gd name="connsiteX2" fmla="*/ 4248150 w 4248150"/>
              <a:gd name="connsiteY2" fmla="*/ 2457450 h 6858000"/>
              <a:gd name="connsiteX3" fmla="*/ 2819400 w 4248150"/>
              <a:gd name="connsiteY3" fmla="*/ 6858000 h 6858000"/>
              <a:gd name="connsiteX4" fmla="*/ 0 w 4248150"/>
              <a:gd name="connsiteY4" fmla="*/ 6858000 h 6858000"/>
              <a:gd name="connsiteX5" fmla="*/ 1000125 w 4248150"/>
              <a:gd name="connsiteY5" fmla="*/ 171450 h 6858000"/>
              <a:gd name="connsiteX0" fmla="*/ 895350 w 4248150"/>
              <a:gd name="connsiteY0" fmla="*/ 9525 h 6858000"/>
              <a:gd name="connsiteX1" fmla="*/ 2847975 w 4248150"/>
              <a:gd name="connsiteY1" fmla="*/ 0 h 6858000"/>
              <a:gd name="connsiteX2" fmla="*/ 4248150 w 4248150"/>
              <a:gd name="connsiteY2" fmla="*/ 2457450 h 6858000"/>
              <a:gd name="connsiteX3" fmla="*/ 2819400 w 4248150"/>
              <a:gd name="connsiteY3" fmla="*/ 6858000 h 6858000"/>
              <a:gd name="connsiteX4" fmla="*/ 0 w 4248150"/>
              <a:gd name="connsiteY4" fmla="*/ 6858000 h 6858000"/>
              <a:gd name="connsiteX5" fmla="*/ 895350 w 4248150"/>
              <a:gd name="connsiteY5" fmla="*/ 9525 h 6858000"/>
              <a:gd name="connsiteX0" fmla="*/ 0 w 3352800"/>
              <a:gd name="connsiteY0" fmla="*/ 9525 h 6896100"/>
              <a:gd name="connsiteX1" fmla="*/ 1952625 w 3352800"/>
              <a:gd name="connsiteY1" fmla="*/ 0 h 6896100"/>
              <a:gd name="connsiteX2" fmla="*/ 3352800 w 3352800"/>
              <a:gd name="connsiteY2" fmla="*/ 2457450 h 6896100"/>
              <a:gd name="connsiteX3" fmla="*/ 1924050 w 3352800"/>
              <a:gd name="connsiteY3" fmla="*/ 6858000 h 6896100"/>
              <a:gd name="connsiteX4" fmla="*/ 114300 w 3352800"/>
              <a:gd name="connsiteY4" fmla="*/ 6896100 h 6896100"/>
              <a:gd name="connsiteX5" fmla="*/ 0 w 3352800"/>
              <a:gd name="connsiteY5" fmla="*/ 9525 h 6896100"/>
              <a:gd name="connsiteX0" fmla="*/ 0 w 3352800"/>
              <a:gd name="connsiteY0" fmla="*/ 9525 h 6896100"/>
              <a:gd name="connsiteX1" fmla="*/ 1952625 w 3352800"/>
              <a:gd name="connsiteY1" fmla="*/ 0 h 6896100"/>
              <a:gd name="connsiteX2" fmla="*/ 3352800 w 3352800"/>
              <a:gd name="connsiteY2" fmla="*/ 2457450 h 6896100"/>
              <a:gd name="connsiteX3" fmla="*/ 1924050 w 3352800"/>
              <a:gd name="connsiteY3" fmla="*/ 6858000 h 6896100"/>
              <a:gd name="connsiteX4" fmla="*/ 9525 w 3352800"/>
              <a:gd name="connsiteY4" fmla="*/ 6896100 h 6896100"/>
              <a:gd name="connsiteX5" fmla="*/ 0 w 3352800"/>
              <a:gd name="connsiteY5" fmla="*/ 9525 h 6896100"/>
              <a:gd name="connsiteX0" fmla="*/ 0 w 3371849"/>
              <a:gd name="connsiteY0" fmla="*/ 9525 h 6896100"/>
              <a:gd name="connsiteX1" fmla="*/ 1952625 w 3371849"/>
              <a:gd name="connsiteY1" fmla="*/ 0 h 6896100"/>
              <a:gd name="connsiteX2" fmla="*/ 3371849 w 3371849"/>
              <a:gd name="connsiteY2" fmla="*/ 2143125 h 6896100"/>
              <a:gd name="connsiteX3" fmla="*/ 1924050 w 3371849"/>
              <a:gd name="connsiteY3" fmla="*/ 6858000 h 6896100"/>
              <a:gd name="connsiteX4" fmla="*/ 9525 w 3371849"/>
              <a:gd name="connsiteY4" fmla="*/ 6896100 h 6896100"/>
              <a:gd name="connsiteX5" fmla="*/ 0 w 3371849"/>
              <a:gd name="connsiteY5" fmla="*/ 9525 h 6896100"/>
              <a:gd name="connsiteX0" fmla="*/ 0 w 3400423"/>
              <a:gd name="connsiteY0" fmla="*/ 9525 h 6896100"/>
              <a:gd name="connsiteX1" fmla="*/ 1952625 w 3400423"/>
              <a:gd name="connsiteY1" fmla="*/ 0 h 6896100"/>
              <a:gd name="connsiteX2" fmla="*/ 3400423 w 3400423"/>
              <a:gd name="connsiteY2" fmla="*/ 2371725 h 6896100"/>
              <a:gd name="connsiteX3" fmla="*/ 1924050 w 3400423"/>
              <a:gd name="connsiteY3" fmla="*/ 6858000 h 6896100"/>
              <a:gd name="connsiteX4" fmla="*/ 9525 w 3400423"/>
              <a:gd name="connsiteY4" fmla="*/ 6896100 h 6896100"/>
              <a:gd name="connsiteX5" fmla="*/ 0 w 3400423"/>
              <a:gd name="connsiteY5" fmla="*/ 9525 h 6896100"/>
              <a:gd name="connsiteX0" fmla="*/ 0 w 3054433"/>
              <a:gd name="connsiteY0" fmla="*/ 9525 h 6896100"/>
              <a:gd name="connsiteX1" fmla="*/ 1952625 w 3054433"/>
              <a:gd name="connsiteY1" fmla="*/ 0 h 6896100"/>
              <a:gd name="connsiteX2" fmla="*/ 3054433 w 3054433"/>
              <a:gd name="connsiteY2" fmla="*/ 1753887 h 6896100"/>
              <a:gd name="connsiteX3" fmla="*/ 1924050 w 3054433"/>
              <a:gd name="connsiteY3" fmla="*/ 6858000 h 6896100"/>
              <a:gd name="connsiteX4" fmla="*/ 9525 w 3054433"/>
              <a:gd name="connsiteY4" fmla="*/ 6896100 h 6896100"/>
              <a:gd name="connsiteX5" fmla="*/ 0 w 3054433"/>
              <a:gd name="connsiteY5" fmla="*/ 9525 h 689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54433" h="6896100">
                <a:moveTo>
                  <a:pt x="0" y="9525"/>
                </a:moveTo>
                <a:lnTo>
                  <a:pt x="1952625" y="0"/>
                </a:lnTo>
                <a:lnTo>
                  <a:pt x="3054433" y="1753887"/>
                </a:lnTo>
                <a:lnTo>
                  <a:pt x="1924050" y="6858000"/>
                </a:lnTo>
                <a:lnTo>
                  <a:pt x="9525" y="6896100"/>
                </a:lnTo>
                <a:lnTo>
                  <a:pt x="0" y="9525"/>
                </a:lnTo>
                <a:close/>
              </a:path>
            </a:pathLst>
          </a:custGeom>
          <a:gradFill flip="none" rotWithShape="1">
            <a:gsLst>
              <a:gs pos="44000">
                <a:schemeClr val="bg1">
                  <a:lumMod val="95000"/>
                  <a:alpha val="40000"/>
                </a:schemeClr>
              </a:gs>
              <a:gs pos="75000">
                <a:schemeClr val="bg1">
                  <a:lumMod val="85000"/>
                </a:schemeClr>
              </a:gs>
              <a:gs pos="92000">
                <a:schemeClr val="bg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1003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s-MX">
              <a:solidFill>
                <a:schemeClr val="lt1"/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539552" y="1268760"/>
            <a:ext cx="80626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Conclusiones Generales, comprobación de la hipótesis</a:t>
            </a:r>
          </a:p>
        </p:txBody>
      </p:sp>
      <p:sp>
        <p:nvSpPr>
          <p:cNvPr id="8" name="Title 13"/>
          <p:cNvSpPr txBox="1">
            <a:spLocks/>
          </p:cNvSpPr>
          <p:nvPr/>
        </p:nvSpPr>
        <p:spPr>
          <a:xfrm>
            <a:off x="8775" y="-22447"/>
            <a:ext cx="4707241" cy="107721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s-VE"/>
            </a:defPPr>
            <a:lvl1pPr algn="r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2801A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9pPr>
          </a:lstStyle>
          <a:p>
            <a:pPr algn="just"/>
            <a:r>
              <a:rPr lang="en-US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COLOQUIO</a:t>
            </a:r>
            <a:endParaRPr lang="en-US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4">
                  <a:lumMod val="75000"/>
                  <a:alpha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algn="just"/>
            <a:r>
              <a:rPr lang="en-US" sz="1800" b="1" cap="none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MAESTRÍA EN GESTIÓN INTEGRAL DE RIESGOS Y PROTECCIÓN CIVIL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2483768" y="2124139"/>
            <a:ext cx="6552729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Un factor trascendente para la atención de las viviendas afectadas por desastres es la vulnerabilidad institucional para direccionar la autoconstrucción.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es-MX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El factor político no permite una atención eficiente y eficaz de las viviendas en mediano y largo plazo.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es-MX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El factor económico en los procesos de reconstrucción deben fortalecerse con la concurrencia de recursos del sector privado y social.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es-MX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Es necesario establecer y difundir los protocolos de atención de viviendas afectadas por desastres para equilibrar el sector social.</a:t>
            </a:r>
            <a:endParaRPr lang="es-MX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Resultado de imagen para conclusione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24" r="32277"/>
          <a:stretch/>
        </p:blipFill>
        <p:spPr bwMode="auto">
          <a:xfrm>
            <a:off x="105304" y="2060848"/>
            <a:ext cx="2304256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6325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0 Forma libre"/>
          <p:cNvSpPr/>
          <p:nvPr/>
        </p:nvSpPr>
        <p:spPr>
          <a:xfrm rot="5400000">
            <a:off x="3975151" y="-3972094"/>
            <a:ext cx="1202473" cy="9135224"/>
          </a:xfrm>
          <a:custGeom>
            <a:avLst/>
            <a:gdLst>
              <a:gd name="connsiteX0" fmla="*/ 0 w 4248150"/>
              <a:gd name="connsiteY0" fmla="*/ 0 h 6858000"/>
              <a:gd name="connsiteX1" fmla="*/ 2847975 w 4248150"/>
              <a:gd name="connsiteY1" fmla="*/ 0 h 6858000"/>
              <a:gd name="connsiteX2" fmla="*/ 4248150 w 4248150"/>
              <a:gd name="connsiteY2" fmla="*/ 2457450 h 6858000"/>
              <a:gd name="connsiteX3" fmla="*/ 2819400 w 4248150"/>
              <a:gd name="connsiteY3" fmla="*/ 6858000 h 6858000"/>
              <a:gd name="connsiteX4" fmla="*/ 0 w 4248150"/>
              <a:gd name="connsiteY4" fmla="*/ 6858000 h 6858000"/>
              <a:gd name="connsiteX5" fmla="*/ 0 w 4248150"/>
              <a:gd name="connsiteY5" fmla="*/ 0 h 6858000"/>
              <a:gd name="connsiteX0" fmla="*/ 1238250 w 4248150"/>
              <a:gd name="connsiteY0" fmla="*/ 85725 h 6858000"/>
              <a:gd name="connsiteX1" fmla="*/ 2847975 w 4248150"/>
              <a:gd name="connsiteY1" fmla="*/ 0 h 6858000"/>
              <a:gd name="connsiteX2" fmla="*/ 4248150 w 4248150"/>
              <a:gd name="connsiteY2" fmla="*/ 2457450 h 6858000"/>
              <a:gd name="connsiteX3" fmla="*/ 2819400 w 4248150"/>
              <a:gd name="connsiteY3" fmla="*/ 6858000 h 6858000"/>
              <a:gd name="connsiteX4" fmla="*/ 0 w 4248150"/>
              <a:gd name="connsiteY4" fmla="*/ 6858000 h 6858000"/>
              <a:gd name="connsiteX5" fmla="*/ 1238250 w 4248150"/>
              <a:gd name="connsiteY5" fmla="*/ 85725 h 6858000"/>
              <a:gd name="connsiteX0" fmla="*/ 895350 w 4248150"/>
              <a:gd name="connsiteY0" fmla="*/ 0 h 6858000"/>
              <a:gd name="connsiteX1" fmla="*/ 2847975 w 4248150"/>
              <a:gd name="connsiteY1" fmla="*/ 0 h 6858000"/>
              <a:gd name="connsiteX2" fmla="*/ 4248150 w 4248150"/>
              <a:gd name="connsiteY2" fmla="*/ 2457450 h 6858000"/>
              <a:gd name="connsiteX3" fmla="*/ 2819400 w 4248150"/>
              <a:gd name="connsiteY3" fmla="*/ 6858000 h 6858000"/>
              <a:gd name="connsiteX4" fmla="*/ 0 w 4248150"/>
              <a:gd name="connsiteY4" fmla="*/ 6858000 h 6858000"/>
              <a:gd name="connsiteX5" fmla="*/ 895350 w 4248150"/>
              <a:gd name="connsiteY5" fmla="*/ 0 h 6858000"/>
              <a:gd name="connsiteX0" fmla="*/ 1276350 w 4248150"/>
              <a:gd name="connsiteY0" fmla="*/ 266700 h 6858000"/>
              <a:gd name="connsiteX1" fmla="*/ 2847975 w 4248150"/>
              <a:gd name="connsiteY1" fmla="*/ 0 h 6858000"/>
              <a:gd name="connsiteX2" fmla="*/ 4248150 w 4248150"/>
              <a:gd name="connsiteY2" fmla="*/ 2457450 h 6858000"/>
              <a:gd name="connsiteX3" fmla="*/ 2819400 w 4248150"/>
              <a:gd name="connsiteY3" fmla="*/ 6858000 h 6858000"/>
              <a:gd name="connsiteX4" fmla="*/ 0 w 4248150"/>
              <a:gd name="connsiteY4" fmla="*/ 6858000 h 6858000"/>
              <a:gd name="connsiteX5" fmla="*/ 1276350 w 4248150"/>
              <a:gd name="connsiteY5" fmla="*/ 266700 h 6858000"/>
              <a:gd name="connsiteX0" fmla="*/ 1000125 w 4248150"/>
              <a:gd name="connsiteY0" fmla="*/ 171450 h 6858000"/>
              <a:gd name="connsiteX1" fmla="*/ 2847975 w 4248150"/>
              <a:gd name="connsiteY1" fmla="*/ 0 h 6858000"/>
              <a:gd name="connsiteX2" fmla="*/ 4248150 w 4248150"/>
              <a:gd name="connsiteY2" fmla="*/ 2457450 h 6858000"/>
              <a:gd name="connsiteX3" fmla="*/ 2819400 w 4248150"/>
              <a:gd name="connsiteY3" fmla="*/ 6858000 h 6858000"/>
              <a:gd name="connsiteX4" fmla="*/ 0 w 4248150"/>
              <a:gd name="connsiteY4" fmla="*/ 6858000 h 6858000"/>
              <a:gd name="connsiteX5" fmla="*/ 1000125 w 4248150"/>
              <a:gd name="connsiteY5" fmla="*/ 171450 h 6858000"/>
              <a:gd name="connsiteX0" fmla="*/ 895350 w 4248150"/>
              <a:gd name="connsiteY0" fmla="*/ 9525 h 6858000"/>
              <a:gd name="connsiteX1" fmla="*/ 2847975 w 4248150"/>
              <a:gd name="connsiteY1" fmla="*/ 0 h 6858000"/>
              <a:gd name="connsiteX2" fmla="*/ 4248150 w 4248150"/>
              <a:gd name="connsiteY2" fmla="*/ 2457450 h 6858000"/>
              <a:gd name="connsiteX3" fmla="*/ 2819400 w 4248150"/>
              <a:gd name="connsiteY3" fmla="*/ 6858000 h 6858000"/>
              <a:gd name="connsiteX4" fmla="*/ 0 w 4248150"/>
              <a:gd name="connsiteY4" fmla="*/ 6858000 h 6858000"/>
              <a:gd name="connsiteX5" fmla="*/ 895350 w 4248150"/>
              <a:gd name="connsiteY5" fmla="*/ 9525 h 6858000"/>
              <a:gd name="connsiteX0" fmla="*/ 0 w 3352800"/>
              <a:gd name="connsiteY0" fmla="*/ 9525 h 6896100"/>
              <a:gd name="connsiteX1" fmla="*/ 1952625 w 3352800"/>
              <a:gd name="connsiteY1" fmla="*/ 0 h 6896100"/>
              <a:gd name="connsiteX2" fmla="*/ 3352800 w 3352800"/>
              <a:gd name="connsiteY2" fmla="*/ 2457450 h 6896100"/>
              <a:gd name="connsiteX3" fmla="*/ 1924050 w 3352800"/>
              <a:gd name="connsiteY3" fmla="*/ 6858000 h 6896100"/>
              <a:gd name="connsiteX4" fmla="*/ 114300 w 3352800"/>
              <a:gd name="connsiteY4" fmla="*/ 6896100 h 6896100"/>
              <a:gd name="connsiteX5" fmla="*/ 0 w 3352800"/>
              <a:gd name="connsiteY5" fmla="*/ 9525 h 6896100"/>
              <a:gd name="connsiteX0" fmla="*/ 0 w 3352800"/>
              <a:gd name="connsiteY0" fmla="*/ 9525 h 6896100"/>
              <a:gd name="connsiteX1" fmla="*/ 1952625 w 3352800"/>
              <a:gd name="connsiteY1" fmla="*/ 0 h 6896100"/>
              <a:gd name="connsiteX2" fmla="*/ 3352800 w 3352800"/>
              <a:gd name="connsiteY2" fmla="*/ 2457450 h 6896100"/>
              <a:gd name="connsiteX3" fmla="*/ 1924050 w 3352800"/>
              <a:gd name="connsiteY3" fmla="*/ 6858000 h 6896100"/>
              <a:gd name="connsiteX4" fmla="*/ 9525 w 3352800"/>
              <a:gd name="connsiteY4" fmla="*/ 6896100 h 6896100"/>
              <a:gd name="connsiteX5" fmla="*/ 0 w 3352800"/>
              <a:gd name="connsiteY5" fmla="*/ 9525 h 6896100"/>
              <a:gd name="connsiteX0" fmla="*/ 0 w 3371849"/>
              <a:gd name="connsiteY0" fmla="*/ 9525 h 6896100"/>
              <a:gd name="connsiteX1" fmla="*/ 1952625 w 3371849"/>
              <a:gd name="connsiteY1" fmla="*/ 0 h 6896100"/>
              <a:gd name="connsiteX2" fmla="*/ 3371849 w 3371849"/>
              <a:gd name="connsiteY2" fmla="*/ 2143125 h 6896100"/>
              <a:gd name="connsiteX3" fmla="*/ 1924050 w 3371849"/>
              <a:gd name="connsiteY3" fmla="*/ 6858000 h 6896100"/>
              <a:gd name="connsiteX4" fmla="*/ 9525 w 3371849"/>
              <a:gd name="connsiteY4" fmla="*/ 6896100 h 6896100"/>
              <a:gd name="connsiteX5" fmla="*/ 0 w 3371849"/>
              <a:gd name="connsiteY5" fmla="*/ 9525 h 6896100"/>
              <a:gd name="connsiteX0" fmla="*/ 0 w 3400423"/>
              <a:gd name="connsiteY0" fmla="*/ 9525 h 6896100"/>
              <a:gd name="connsiteX1" fmla="*/ 1952625 w 3400423"/>
              <a:gd name="connsiteY1" fmla="*/ 0 h 6896100"/>
              <a:gd name="connsiteX2" fmla="*/ 3400423 w 3400423"/>
              <a:gd name="connsiteY2" fmla="*/ 2371725 h 6896100"/>
              <a:gd name="connsiteX3" fmla="*/ 1924050 w 3400423"/>
              <a:gd name="connsiteY3" fmla="*/ 6858000 h 6896100"/>
              <a:gd name="connsiteX4" fmla="*/ 9525 w 3400423"/>
              <a:gd name="connsiteY4" fmla="*/ 6896100 h 6896100"/>
              <a:gd name="connsiteX5" fmla="*/ 0 w 3400423"/>
              <a:gd name="connsiteY5" fmla="*/ 9525 h 6896100"/>
              <a:gd name="connsiteX0" fmla="*/ 0 w 3054433"/>
              <a:gd name="connsiteY0" fmla="*/ 9525 h 6896100"/>
              <a:gd name="connsiteX1" fmla="*/ 1952625 w 3054433"/>
              <a:gd name="connsiteY1" fmla="*/ 0 h 6896100"/>
              <a:gd name="connsiteX2" fmla="*/ 3054433 w 3054433"/>
              <a:gd name="connsiteY2" fmla="*/ 1753887 h 6896100"/>
              <a:gd name="connsiteX3" fmla="*/ 1924050 w 3054433"/>
              <a:gd name="connsiteY3" fmla="*/ 6858000 h 6896100"/>
              <a:gd name="connsiteX4" fmla="*/ 9525 w 3054433"/>
              <a:gd name="connsiteY4" fmla="*/ 6896100 h 6896100"/>
              <a:gd name="connsiteX5" fmla="*/ 0 w 3054433"/>
              <a:gd name="connsiteY5" fmla="*/ 9525 h 689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54433" h="6896100">
                <a:moveTo>
                  <a:pt x="0" y="9525"/>
                </a:moveTo>
                <a:lnTo>
                  <a:pt x="1952625" y="0"/>
                </a:lnTo>
                <a:lnTo>
                  <a:pt x="3054433" y="1753887"/>
                </a:lnTo>
                <a:lnTo>
                  <a:pt x="1924050" y="6858000"/>
                </a:lnTo>
                <a:lnTo>
                  <a:pt x="9525" y="6896100"/>
                </a:lnTo>
                <a:lnTo>
                  <a:pt x="0" y="9525"/>
                </a:lnTo>
                <a:close/>
              </a:path>
            </a:pathLst>
          </a:custGeom>
          <a:gradFill flip="none" rotWithShape="1">
            <a:gsLst>
              <a:gs pos="44000">
                <a:schemeClr val="bg1">
                  <a:lumMod val="95000"/>
                  <a:alpha val="40000"/>
                </a:schemeClr>
              </a:gs>
              <a:gs pos="75000">
                <a:schemeClr val="bg1">
                  <a:lumMod val="85000"/>
                </a:schemeClr>
              </a:gs>
              <a:gs pos="92000">
                <a:schemeClr val="bg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1003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s-MX">
              <a:solidFill>
                <a:schemeClr val="lt1"/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539552" y="1412776"/>
            <a:ext cx="80626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Recomendaciones y propuesta de mejora en Protección Civil</a:t>
            </a:r>
          </a:p>
        </p:txBody>
      </p:sp>
      <p:sp>
        <p:nvSpPr>
          <p:cNvPr id="8" name="Title 13"/>
          <p:cNvSpPr txBox="1">
            <a:spLocks/>
          </p:cNvSpPr>
          <p:nvPr/>
        </p:nvSpPr>
        <p:spPr>
          <a:xfrm>
            <a:off x="8775" y="-22447"/>
            <a:ext cx="4707241" cy="107721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s-VE"/>
            </a:defPPr>
            <a:lvl1pPr algn="r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2801A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9pPr>
          </a:lstStyle>
          <a:p>
            <a:pPr algn="just"/>
            <a:r>
              <a:rPr lang="en-US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COLOQUIO</a:t>
            </a:r>
            <a:endParaRPr lang="en-US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4">
                  <a:lumMod val="75000"/>
                  <a:alpha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algn="just"/>
            <a:r>
              <a:rPr lang="en-US" sz="1800" b="1" cap="none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MAESTRÍA EN GESTIÓN INTEGRAL DE RIESGOS Y PROTECCIÓN CIVIL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251520" y="2459794"/>
            <a:ext cx="468051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Constituir una comisión interinstitucional para la atención de viviendas afectadas por desastres.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es-MX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Generar protocolos de actuación jurídica a mediano y largo plazo.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es-MX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Incluir a los sectores privado y social desde un enfoque prospectivo.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es-MX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Fortalecer la autoconstrucción con acciones de reducción de riesgos.</a:t>
            </a:r>
            <a:endParaRPr lang="es-MX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 descr="Resultado de imagen para recomendacione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72" r="31132"/>
          <a:stretch/>
        </p:blipFill>
        <p:spPr bwMode="auto">
          <a:xfrm>
            <a:off x="5148065" y="2420888"/>
            <a:ext cx="3528391" cy="3996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Resultado de imagen para sistema nacional de proteccion civil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51" t="9831" r="58251" b="10823"/>
          <a:stretch/>
        </p:blipFill>
        <p:spPr bwMode="auto">
          <a:xfrm>
            <a:off x="6156176" y="2636912"/>
            <a:ext cx="1332148" cy="129614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9036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10 Forma libre"/>
          <p:cNvSpPr/>
          <p:nvPr/>
        </p:nvSpPr>
        <p:spPr>
          <a:xfrm rot="16200000">
            <a:off x="4373901" y="1934917"/>
            <a:ext cx="2721501" cy="6762280"/>
          </a:xfrm>
          <a:custGeom>
            <a:avLst/>
            <a:gdLst>
              <a:gd name="connsiteX0" fmla="*/ 0 w 4248150"/>
              <a:gd name="connsiteY0" fmla="*/ 0 h 6858000"/>
              <a:gd name="connsiteX1" fmla="*/ 2847975 w 4248150"/>
              <a:gd name="connsiteY1" fmla="*/ 0 h 6858000"/>
              <a:gd name="connsiteX2" fmla="*/ 4248150 w 4248150"/>
              <a:gd name="connsiteY2" fmla="*/ 2457450 h 6858000"/>
              <a:gd name="connsiteX3" fmla="*/ 2819400 w 4248150"/>
              <a:gd name="connsiteY3" fmla="*/ 6858000 h 6858000"/>
              <a:gd name="connsiteX4" fmla="*/ 0 w 4248150"/>
              <a:gd name="connsiteY4" fmla="*/ 6858000 h 6858000"/>
              <a:gd name="connsiteX5" fmla="*/ 0 w 4248150"/>
              <a:gd name="connsiteY5" fmla="*/ 0 h 6858000"/>
              <a:gd name="connsiteX0" fmla="*/ 1238250 w 4248150"/>
              <a:gd name="connsiteY0" fmla="*/ 85725 h 6858000"/>
              <a:gd name="connsiteX1" fmla="*/ 2847975 w 4248150"/>
              <a:gd name="connsiteY1" fmla="*/ 0 h 6858000"/>
              <a:gd name="connsiteX2" fmla="*/ 4248150 w 4248150"/>
              <a:gd name="connsiteY2" fmla="*/ 2457450 h 6858000"/>
              <a:gd name="connsiteX3" fmla="*/ 2819400 w 4248150"/>
              <a:gd name="connsiteY3" fmla="*/ 6858000 h 6858000"/>
              <a:gd name="connsiteX4" fmla="*/ 0 w 4248150"/>
              <a:gd name="connsiteY4" fmla="*/ 6858000 h 6858000"/>
              <a:gd name="connsiteX5" fmla="*/ 1238250 w 4248150"/>
              <a:gd name="connsiteY5" fmla="*/ 85725 h 6858000"/>
              <a:gd name="connsiteX0" fmla="*/ 895350 w 4248150"/>
              <a:gd name="connsiteY0" fmla="*/ 0 h 6858000"/>
              <a:gd name="connsiteX1" fmla="*/ 2847975 w 4248150"/>
              <a:gd name="connsiteY1" fmla="*/ 0 h 6858000"/>
              <a:gd name="connsiteX2" fmla="*/ 4248150 w 4248150"/>
              <a:gd name="connsiteY2" fmla="*/ 2457450 h 6858000"/>
              <a:gd name="connsiteX3" fmla="*/ 2819400 w 4248150"/>
              <a:gd name="connsiteY3" fmla="*/ 6858000 h 6858000"/>
              <a:gd name="connsiteX4" fmla="*/ 0 w 4248150"/>
              <a:gd name="connsiteY4" fmla="*/ 6858000 h 6858000"/>
              <a:gd name="connsiteX5" fmla="*/ 895350 w 4248150"/>
              <a:gd name="connsiteY5" fmla="*/ 0 h 6858000"/>
              <a:gd name="connsiteX0" fmla="*/ 1276350 w 4248150"/>
              <a:gd name="connsiteY0" fmla="*/ 266700 h 6858000"/>
              <a:gd name="connsiteX1" fmla="*/ 2847975 w 4248150"/>
              <a:gd name="connsiteY1" fmla="*/ 0 h 6858000"/>
              <a:gd name="connsiteX2" fmla="*/ 4248150 w 4248150"/>
              <a:gd name="connsiteY2" fmla="*/ 2457450 h 6858000"/>
              <a:gd name="connsiteX3" fmla="*/ 2819400 w 4248150"/>
              <a:gd name="connsiteY3" fmla="*/ 6858000 h 6858000"/>
              <a:gd name="connsiteX4" fmla="*/ 0 w 4248150"/>
              <a:gd name="connsiteY4" fmla="*/ 6858000 h 6858000"/>
              <a:gd name="connsiteX5" fmla="*/ 1276350 w 4248150"/>
              <a:gd name="connsiteY5" fmla="*/ 266700 h 6858000"/>
              <a:gd name="connsiteX0" fmla="*/ 1000125 w 4248150"/>
              <a:gd name="connsiteY0" fmla="*/ 171450 h 6858000"/>
              <a:gd name="connsiteX1" fmla="*/ 2847975 w 4248150"/>
              <a:gd name="connsiteY1" fmla="*/ 0 h 6858000"/>
              <a:gd name="connsiteX2" fmla="*/ 4248150 w 4248150"/>
              <a:gd name="connsiteY2" fmla="*/ 2457450 h 6858000"/>
              <a:gd name="connsiteX3" fmla="*/ 2819400 w 4248150"/>
              <a:gd name="connsiteY3" fmla="*/ 6858000 h 6858000"/>
              <a:gd name="connsiteX4" fmla="*/ 0 w 4248150"/>
              <a:gd name="connsiteY4" fmla="*/ 6858000 h 6858000"/>
              <a:gd name="connsiteX5" fmla="*/ 1000125 w 4248150"/>
              <a:gd name="connsiteY5" fmla="*/ 171450 h 6858000"/>
              <a:gd name="connsiteX0" fmla="*/ 895350 w 4248150"/>
              <a:gd name="connsiteY0" fmla="*/ 9525 h 6858000"/>
              <a:gd name="connsiteX1" fmla="*/ 2847975 w 4248150"/>
              <a:gd name="connsiteY1" fmla="*/ 0 h 6858000"/>
              <a:gd name="connsiteX2" fmla="*/ 4248150 w 4248150"/>
              <a:gd name="connsiteY2" fmla="*/ 2457450 h 6858000"/>
              <a:gd name="connsiteX3" fmla="*/ 2819400 w 4248150"/>
              <a:gd name="connsiteY3" fmla="*/ 6858000 h 6858000"/>
              <a:gd name="connsiteX4" fmla="*/ 0 w 4248150"/>
              <a:gd name="connsiteY4" fmla="*/ 6858000 h 6858000"/>
              <a:gd name="connsiteX5" fmla="*/ 895350 w 4248150"/>
              <a:gd name="connsiteY5" fmla="*/ 9525 h 6858000"/>
              <a:gd name="connsiteX0" fmla="*/ 0 w 3352800"/>
              <a:gd name="connsiteY0" fmla="*/ 9525 h 6896100"/>
              <a:gd name="connsiteX1" fmla="*/ 1952625 w 3352800"/>
              <a:gd name="connsiteY1" fmla="*/ 0 h 6896100"/>
              <a:gd name="connsiteX2" fmla="*/ 3352800 w 3352800"/>
              <a:gd name="connsiteY2" fmla="*/ 2457450 h 6896100"/>
              <a:gd name="connsiteX3" fmla="*/ 1924050 w 3352800"/>
              <a:gd name="connsiteY3" fmla="*/ 6858000 h 6896100"/>
              <a:gd name="connsiteX4" fmla="*/ 114300 w 3352800"/>
              <a:gd name="connsiteY4" fmla="*/ 6896100 h 6896100"/>
              <a:gd name="connsiteX5" fmla="*/ 0 w 3352800"/>
              <a:gd name="connsiteY5" fmla="*/ 9525 h 6896100"/>
              <a:gd name="connsiteX0" fmla="*/ 0 w 3352800"/>
              <a:gd name="connsiteY0" fmla="*/ 9525 h 6896100"/>
              <a:gd name="connsiteX1" fmla="*/ 1952625 w 3352800"/>
              <a:gd name="connsiteY1" fmla="*/ 0 h 6896100"/>
              <a:gd name="connsiteX2" fmla="*/ 3352800 w 3352800"/>
              <a:gd name="connsiteY2" fmla="*/ 2457450 h 6896100"/>
              <a:gd name="connsiteX3" fmla="*/ 1924050 w 3352800"/>
              <a:gd name="connsiteY3" fmla="*/ 6858000 h 6896100"/>
              <a:gd name="connsiteX4" fmla="*/ 9525 w 3352800"/>
              <a:gd name="connsiteY4" fmla="*/ 6896100 h 6896100"/>
              <a:gd name="connsiteX5" fmla="*/ 0 w 3352800"/>
              <a:gd name="connsiteY5" fmla="*/ 9525 h 6896100"/>
              <a:gd name="connsiteX0" fmla="*/ 0 w 3371849"/>
              <a:gd name="connsiteY0" fmla="*/ 9525 h 6896100"/>
              <a:gd name="connsiteX1" fmla="*/ 1952625 w 3371849"/>
              <a:gd name="connsiteY1" fmla="*/ 0 h 6896100"/>
              <a:gd name="connsiteX2" fmla="*/ 3371849 w 3371849"/>
              <a:gd name="connsiteY2" fmla="*/ 2143125 h 6896100"/>
              <a:gd name="connsiteX3" fmla="*/ 1924050 w 3371849"/>
              <a:gd name="connsiteY3" fmla="*/ 6858000 h 6896100"/>
              <a:gd name="connsiteX4" fmla="*/ 9525 w 3371849"/>
              <a:gd name="connsiteY4" fmla="*/ 6896100 h 6896100"/>
              <a:gd name="connsiteX5" fmla="*/ 0 w 3371849"/>
              <a:gd name="connsiteY5" fmla="*/ 9525 h 6896100"/>
              <a:gd name="connsiteX0" fmla="*/ 0 w 3400423"/>
              <a:gd name="connsiteY0" fmla="*/ 9525 h 6896100"/>
              <a:gd name="connsiteX1" fmla="*/ 1952625 w 3400423"/>
              <a:gd name="connsiteY1" fmla="*/ 0 h 6896100"/>
              <a:gd name="connsiteX2" fmla="*/ 3400423 w 3400423"/>
              <a:gd name="connsiteY2" fmla="*/ 2371725 h 6896100"/>
              <a:gd name="connsiteX3" fmla="*/ 1924050 w 3400423"/>
              <a:gd name="connsiteY3" fmla="*/ 6858000 h 6896100"/>
              <a:gd name="connsiteX4" fmla="*/ 9525 w 3400423"/>
              <a:gd name="connsiteY4" fmla="*/ 6896100 h 6896100"/>
              <a:gd name="connsiteX5" fmla="*/ 0 w 3400423"/>
              <a:gd name="connsiteY5" fmla="*/ 9525 h 6896100"/>
              <a:gd name="connsiteX0" fmla="*/ 0 w 3054433"/>
              <a:gd name="connsiteY0" fmla="*/ 9525 h 6896100"/>
              <a:gd name="connsiteX1" fmla="*/ 1952625 w 3054433"/>
              <a:gd name="connsiteY1" fmla="*/ 0 h 6896100"/>
              <a:gd name="connsiteX2" fmla="*/ 3054433 w 3054433"/>
              <a:gd name="connsiteY2" fmla="*/ 1753887 h 6896100"/>
              <a:gd name="connsiteX3" fmla="*/ 1924050 w 3054433"/>
              <a:gd name="connsiteY3" fmla="*/ 6858000 h 6896100"/>
              <a:gd name="connsiteX4" fmla="*/ 9525 w 3054433"/>
              <a:gd name="connsiteY4" fmla="*/ 6896100 h 6896100"/>
              <a:gd name="connsiteX5" fmla="*/ 0 w 3054433"/>
              <a:gd name="connsiteY5" fmla="*/ 9525 h 689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54433" h="6896100">
                <a:moveTo>
                  <a:pt x="0" y="9525"/>
                </a:moveTo>
                <a:lnTo>
                  <a:pt x="1952625" y="0"/>
                </a:lnTo>
                <a:lnTo>
                  <a:pt x="3054433" y="1753887"/>
                </a:lnTo>
                <a:lnTo>
                  <a:pt x="1924050" y="6858000"/>
                </a:lnTo>
                <a:lnTo>
                  <a:pt x="9525" y="6896100"/>
                </a:lnTo>
                <a:lnTo>
                  <a:pt x="0" y="9525"/>
                </a:lnTo>
                <a:close/>
              </a:path>
            </a:pathLst>
          </a:custGeom>
          <a:gradFill flip="none" rotWithShape="1">
            <a:gsLst>
              <a:gs pos="44000">
                <a:schemeClr val="bg1">
                  <a:lumMod val="95000"/>
                  <a:alpha val="40000"/>
                </a:schemeClr>
              </a:gs>
              <a:gs pos="75000">
                <a:schemeClr val="bg1">
                  <a:lumMod val="85000"/>
                </a:schemeClr>
              </a:gs>
              <a:gs pos="92000">
                <a:schemeClr val="bg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1003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s-MX">
              <a:solidFill>
                <a:schemeClr val="lt1"/>
              </a:solidFill>
            </a:endParaRPr>
          </a:p>
        </p:txBody>
      </p:sp>
      <p:sp>
        <p:nvSpPr>
          <p:cNvPr id="16" name="10 Forma libre"/>
          <p:cNvSpPr/>
          <p:nvPr/>
        </p:nvSpPr>
        <p:spPr>
          <a:xfrm rot="5400000">
            <a:off x="4695041" y="-1792093"/>
            <a:ext cx="2721501" cy="6151491"/>
          </a:xfrm>
          <a:custGeom>
            <a:avLst/>
            <a:gdLst>
              <a:gd name="connsiteX0" fmla="*/ 0 w 4248150"/>
              <a:gd name="connsiteY0" fmla="*/ 0 h 6858000"/>
              <a:gd name="connsiteX1" fmla="*/ 2847975 w 4248150"/>
              <a:gd name="connsiteY1" fmla="*/ 0 h 6858000"/>
              <a:gd name="connsiteX2" fmla="*/ 4248150 w 4248150"/>
              <a:gd name="connsiteY2" fmla="*/ 2457450 h 6858000"/>
              <a:gd name="connsiteX3" fmla="*/ 2819400 w 4248150"/>
              <a:gd name="connsiteY3" fmla="*/ 6858000 h 6858000"/>
              <a:gd name="connsiteX4" fmla="*/ 0 w 4248150"/>
              <a:gd name="connsiteY4" fmla="*/ 6858000 h 6858000"/>
              <a:gd name="connsiteX5" fmla="*/ 0 w 4248150"/>
              <a:gd name="connsiteY5" fmla="*/ 0 h 6858000"/>
              <a:gd name="connsiteX0" fmla="*/ 1238250 w 4248150"/>
              <a:gd name="connsiteY0" fmla="*/ 85725 h 6858000"/>
              <a:gd name="connsiteX1" fmla="*/ 2847975 w 4248150"/>
              <a:gd name="connsiteY1" fmla="*/ 0 h 6858000"/>
              <a:gd name="connsiteX2" fmla="*/ 4248150 w 4248150"/>
              <a:gd name="connsiteY2" fmla="*/ 2457450 h 6858000"/>
              <a:gd name="connsiteX3" fmla="*/ 2819400 w 4248150"/>
              <a:gd name="connsiteY3" fmla="*/ 6858000 h 6858000"/>
              <a:gd name="connsiteX4" fmla="*/ 0 w 4248150"/>
              <a:gd name="connsiteY4" fmla="*/ 6858000 h 6858000"/>
              <a:gd name="connsiteX5" fmla="*/ 1238250 w 4248150"/>
              <a:gd name="connsiteY5" fmla="*/ 85725 h 6858000"/>
              <a:gd name="connsiteX0" fmla="*/ 895350 w 4248150"/>
              <a:gd name="connsiteY0" fmla="*/ 0 h 6858000"/>
              <a:gd name="connsiteX1" fmla="*/ 2847975 w 4248150"/>
              <a:gd name="connsiteY1" fmla="*/ 0 h 6858000"/>
              <a:gd name="connsiteX2" fmla="*/ 4248150 w 4248150"/>
              <a:gd name="connsiteY2" fmla="*/ 2457450 h 6858000"/>
              <a:gd name="connsiteX3" fmla="*/ 2819400 w 4248150"/>
              <a:gd name="connsiteY3" fmla="*/ 6858000 h 6858000"/>
              <a:gd name="connsiteX4" fmla="*/ 0 w 4248150"/>
              <a:gd name="connsiteY4" fmla="*/ 6858000 h 6858000"/>
              <a:gd name="connsiteX5" fmla="*/ 895350 w 4248150"/>
              <a:gd name="connsiteY5" fmla="*/ 0 h 6858000"/>
              <a:gd name="connsiteX0" fmla="*/ 1276350 w 4248150"/>
              <a:gd name="connsiteY0" fmla="*/ 266700 h 6858000"/>
              <a:gd name="connsiteX1" fmla="*/ 2847975 w 4248150"/>
              <a:gd name="connsiteY1" fmla="*/ 0 h 6858000"/>
              <a:gd name="connsiteX2" fmla="*/ 4248150 w 4248150"/>
              <a:gd name="connsiteY2" fmla="*/ 2457450 h 6858000"/>
              <a:gd name="connsiteX3" fmla="*/ 2819400 w 4248150"/>
              <a:gd name="connsiteY3" fmla="*/ 6858000 h 6858000"/>
              <a:gd name="connsiteX4" fmla="*/ 0 w 4248150"/>
              <a:gd name="connsiteY4" fmla="*/ 6858000 h 6858000"/>
              <a:gd name="connsiteX5" fmla="*/ 1276350 w 4248150"/>
              <a:gd name="connsiteY5" fmla="*/ 266700 h 6858000"/>
              <a:gd name="connsiteX0" fmla="*/ 1000125 w 4248150"/>
              <a:gd name="connsiteY0" fmla="*/ 171450 h 6858000"/>
              <a:gd name="connsiteX1" fmla="*/ 2847975 w 4248150"/>
              <a:gd name="connsiteY1" fmla="*/ 0 h 6858000"/>
              <a:gd name="connsiteX2" fmla="*/ 4248150 w 4248150"/>
              <a:gd name="connsiteY2" fmla="*/ 2457450 h 6858000"/>
              <a:gd name="connsiteX3" fmla="*/ 2819400 w 4248150"/>
              <a:gd name="connsiteY3" fmla="*/ 6858000 h 6858000"/>
              <a:gd name="connsiteX4" fmla="*/ 0 w 4248150"/>
              <a:gd name="connsiteY4" fmla="*/ 6858000 h 6858000"/>
              <a:gd name="connsiteX5" fmla="*/ 1000125 w 4248150"/>
              <a:gd name="connsiteY5" fmla="*/ 171450 h 6858000"/>
              <a:gd name="connsiteX0" fmla="*/ 895350 w 4248150"/>
              <a:gd name="connsiteY0" fmla="*/ 9525 h 6858000"/>
              <a:gd name="connsiteX1" fmla="*/ 2847975 w 4248150"/>
              <a:gd name="connsiteY1" fmla="*/ 0 h 6858000"/>
              <a:gd name="connsiteX2" fmla="*/ 4248150 w 4248150"/>
              <a:gd name="connsiteY2" fmla="*/ 2457450 h 6858000"/>
              <a:gd name="connsiteX3" fmla="*/ 2819400 w 4248150"/>
              <a:gd name="connsiteY3" fmla="*/ 6858000 h 6858000"/>
              <a:gd name="connsiteX4" fmla="*/ 0 w 4248150"/>
              <a:gd name="connsiteY4" fmla="*/ 6858000 h 6858000"/>
              <a:gd name="connsiteX5" fmla="*/ 895350 w 4248150"/>
              <a:gd name="connsiteY5" fmla="*/ 9525 h 6858000"/>
              <a:gd name="connsiteX0" fmla="*/ 0 w 3352800"/>
              <a:gd name="connsiteY0" fmla="*/ 9525 h 6896100"/>
              <a:gd name="connsiteX1" fmla="*/ 1952625 w 3352800"/>
              <a:gd name="connsiteY1" fmla="*/ 0 h 6896100"/>
              <a:gd name="connsiteX2" fmla="*/ 3352800 w 3352800"/>
              <a:gd name="connsiteY2" fmla="*/ 2457450 h 6896100"/>
              <a:gd name="connsiteX3" fmla="*/ 1924050 w 3352800"/>
              <a:gd name="connsiteY3" fmla="*/ 6858000 h 6896100"/>
              <a:gd name="connsiteX4" fmla="*/ 114300 w 3352800"/>
              <a:gd name="connsiteY4" fmla="*/ 6896100 h 6896100"/>
              <a:gd name="connsiteX5" fmla="*/ 0 w 3352800"/>
              <a:gd name="connsiteY5" fmla="*/ 9525 h 6896100"/>
              <a:gd name="connsiteX0" fmla="*/ 0 w 3352800"/>
              <a:gd name="connsiteY0" fmla="*/ 9525 h 6896100"/>
              <a:gd name="connsiteX1" fmla="*/ 1952625 w 3352800"/>
              <a:gd name="connsiteY1" fmla="*/ 0 h 6896100"/>
              <a:gd name="connsiteX2" fmla="*/ 3352800 w 3352800"/>
              <a:gd name="connsiteY2" fmla="*/ 2457450 h 6896100"/>
              <a:gd name="connsiteX3" fmla="*/ 1924050 w 3352800"/>
              <a:gd name="connsiteY3" fmla="*/ 6858000 h 6896100"/>
              <a:gd name="connsiteX4" fmla="*/ 9525 w 3352800"/>
              <a:gd name="connsiteY4" fmla="*/ 6896100 h 6896100"/>
              <a:gd name="connsiteX5" fmla="*/ 0 w 3352800"/>
              <a:gd name="connsiteY5" fmla="*/ 9525 h 6896100"/>
              <a:gd name="connsiteX0" fmla="*/ 0 w 3371849"/>
              <a:gd name="connsiteY0" fmla="*/ 9525 h 6896100"/>
              <a:gd name="connsiteX1" fmla="*/ 1952625 w 3371849"/>
              <a:gd name="connsiteY1" fmla="*/ 0 h 6896100"/>
              <a:gd name="connsiteX2" fmla="*/ 3371849 w 3371849"/>
              <a:gd name="connsiteY2" fmla="*/ 2143125 h 6896100"/>
              <a:gd name="connsiteX3" fmla="*/ 1924050 w 3371849"/>
              <a:gd name="connsiteY3" fmla="*/ 6858000 h 6896100"/>
              <a:gd name="connsiteX4" fmla="*/ 9525 w 3371849"/>
              <a:gd name="connsiteY4" fmla="*/ 6896100 h 6896100"/>
              <a:gd name="connsiteX5" fmla="*/ 0 w 3371849"/>
              <a:gd name="connsiteY5" fmla="*/ 9525 h 6896100"/>
              <a:gd name="connsiteX0" fmla="*/ 0 w 3400423"/>
              <a:gd name="connsiteY0" fmla="*/ 9525 h 6896100"/>
              <a:gd name="connsiteX1" fmla="*/ 1952625 w 3400423"/>
              <a:gd name="connsiteY1" fmla="*/ 0 h 6896100"/>
              <a:gd name="connsiteX2" fmla="*/ 3400423 w 3400423"/>
              <a:gd name="connsiteY2" fmla="*/ 2371725 h 6896100"/>
              <a:gd name="connsiteX3" fmla="*/ 1924050 w 3400423"/>
              <a:gd name="connsiteY3" fmla="*/ 6858000 h 6896100"/>
              <a:gd name="connsiteX4" fmla="*/ 9525 w 3400423"/>
              <a:gd name="connsiteY4" fmla="*/ 6896100 h 6896100"/>
              <a:gd name="connsiteX5" fmla="*/ 0 w 3400423"/>
              <a:gd name="connsiteY5" fmla="*/ 9525 h 6896100"/>
              <a:gd name="connsiteX0" fmla="*/ 0 w 3054433"/>
              <a:gd name="connsiteY0" fmla="*/ 9525 h 6896100"/>
              <a:gd name="connsiteX1" fmla="*/ 1952625 w 3054433"/>
              <a:gd name="connsiteY1" fmla="*/ 0 h 6896100"/>
              <a:gd name="connsiteX2" fmla="*/ 3054433 w 3054433"/>
              <a:gd name="connsiteY2" fmla="*/ 1753887 h 6896100"/>
              <a:gd name="connsiteX3" fmla="*/ 1924050 w 3054433"/>
              <a:gd name="connsiteY3" fmla="*/ 6858000 h 6896100"/>
              <a:gd name="connsiteX4" fmla="*/ 9525 w 3054433"/>
              <a:gd name="connsiteY4" fmla="*/ 6896100 h 6896100"/>
              <a:gd name="connsiteX5" fmla="*/ 0 w 3054433"/>
              <a:gd name="connsiteY5" fmla="*/ 9525 h 689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54433" h="6896100">
                <a:moveTo>
                  <a:pt x="0" y="9525"/>
                </a:moveTo>
                <a:lnTo>
                  <a:pt x="1952625" y="0"/>
                </a:lnTo>
                <a:lnTo>
                  <a:pt x="3054433" y="1753887"/>
                </a:lnTo>
                <a:lnTo>
                  <a:pt x="1924050" y="6858000"/>
                </a:lnTo>
                <a:lnTo>
                  <a:pt x="9525" y="6896100"/>
                </a:lnTo>
                <a:lnTo>
                  <a:pt x="0" y="9525"/>
                </a:lnTo>
                <a:close/>
              </a:path>
            </a:pathLst>
          </a:custGeom>
          <a:gradFill flip="none" rotWithShape="1">
            <a:gsLst>
              <a:gs pos="44000">
                <a:schemeClr val="bg1">
                  <a:lumMod val="95000"/>
                  <a:alpha val="40000"/>
                </a:schemeClr>
              </a:gs>
              <a:gs pos="75000">
                <a:schemeClr val="bg1">
                  <a:lumMod val="85000"/>
                </a:schemeClr>
              </a:gs>
              <a:gs pos="92000">
                <a:schemeClr val="bg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1003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s-MX" dirty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10 Forma libre"/>
          <p:cNvSpPr/>
          <p:nvPr/>
        </p:nvSpPr>
        <p:spPr>
          <a:xfrm>
            <a:off x="-90133" y="-60247"/>
            <a:ext cx="3054434" cy="6896100"/>
          </a:xfrm>
          <a:custGeom>
            <a:avLst/>
            <a:gdLst>
              <a:gd name="connsiteX0" fmla="*/ 0 w 4248150"/>
              <a:gd name="connsiteY0" fmla="*/ 0 h 6858000"/>
              <a:gd name="connsiteX1" fmla="*/ 2847975 w 4248150"/>
              <a:gd name="connsiteY1" fmla="*/ 0 h 6858000"/>
              <a:gd name="connsiteX2" fmla="*/ 4248150 w 4248150"/>
              <a:gd name="connsiteY2" fmla="*/ 2457450 h 6858000"/>
              <a:gd name="connsiteX3" fmla="*/ 2819400 w 4248150"/>
              <a:gd name="connsiteY3" fmla="*/ 6858000 h 6858000"/>
              <a:gd name="connsiteX4" fmla="*/ 0 w 4248150"/>
              <a:gd name="connsiteY4" fmla="*/ 6858000 h 6858000"/>
              <a:gd name="connsiteX5" fmla="*/ 0 w 4248150"/>
              <a:gd name="connsiteY5" fmla="*/ 0 h 6858000"/>
              <a:gd name="connsiteX0" fmla="*/ 1238250 w 4248150"/>
              <a:gd name="connsiteY0" fmla="*/ 85725 h 6858000"/>
              <a:gd name="connsiteX1" fmla="*/ 2847975 w 4248150"/>
              <a:gd name="connsiteY1" fmla="*/ 0 h 6858000"/>
              <a:gd name="connsiteX2" fmla="*/ 4248150 w 4248150"/>
              <a:gd name="connsiteY2" fmla="*/ 2457450 h 6858000"/>
              <a:gd name="connsiteX3" fmla="*/ 2819400 w 4248150"/>
              <a:gd name="connsiteY3" fmla="*/ 6858000 h 6858000"/>
              <a:gd name="connsiteX4" fmla="*/ 0 w 4248150"/>
              <a:gd name="connsiteY4" fmla="*/ 6858000 h 6858000"/>
              <a:gd name="connsiteX5" fmla="*/ 1238250 w 4248150"/>
              <a:gd name="connsiteY5" fmla="*/ 85725 h 6858000"/>
              <a:gd name="connsiteX0" fmla="*/ 895350 w 4248150"/>
              <a:gd name="connsiteY0" fmla="*/ 0 h 6858000"/>
              <a:gd name="connsiteX1" fmla="*/ 2847975 w 4248150"/>
              <a:gd name="connsiteY1" fmla="*/ 0 h 6858000"/>
              <a:gd name="connsiteX2" fmla="*/ 4248150 w 4248150"/>
              <a:gd name="connsiteY2" fmla="*/ 2457450 h 6858000"/>
              <a:gd name="connsiteX3" fmla="*/ 2819400 w 4248150"/>
              <a:gd name="connsiteY3" fmla="*/ 6858000 h 6858000"/>
              <a:gd name="connsiteX4" fmla="*/ 0 w 4248150"/>
              <a:gd name="connsiteY4" fmla="*/ 6858000 h 6858000"/>
              <a:gd name="connsiteX5" fmla="*/ 895350 w 4248150"/>
              <a:gd name="connsiteY5" fmla="*/ 0 h 6858000"/>
              <a:gd name="connsiteX0" fmla="*/ 1276350 w 4248150"/>
              <a:gd name="connsiteY0" fmla="*/ 266700 h 6858000"/>
              <a:gd name="connsiteX1" fmla="*/ 2847975 w 4248150"/>
              <a:gd name="connsiteY1" fmla="*/ 0 h 6858000"/>
              <a:gd name="connsiteX2" fmla="*/ 4248150 w 4248150"/>
              <a:gd name="connsiteY2" fmla="*/ 2457450 h 6858000"/>
              <a:gd name="connsiteX3" fmla="*/ 2819400 w 4248150"/>
              <a:gd name="connsiteY3" fmla="*/ 6858000 h 6858000"/>
              <a:gd name="connsiteX4" fmla="*/ 0 w 4248150"/>
              <a:gd name="connsiteY4" fmla="*/ 6858000 h 6858000"/>
              <a:gd name="connsiteX5" fmla="*/ 1276350 w 4248150"/>
              <a:gd name="connsiteY5" fmla="*/ 266700 h 6858000"/>
              <a:gd name="connsiteX0" fmla="*/ 1000125 w 4248150"/>
              <a:gd name="connsiteY0" fmla="*/ 171450 h 6858000"/>
              <a:gd name="connsiteX1" fmla="*/ 2847975 w 4248150"/>
              <a:gd name="connsiteY1" fmla="*/ 0 h 6858000"/>
              <a:gd name="connsiteX2" fmla="*/ 4248150 w 4248150"/>
              <a:gd name="connsiteY2" fmla="*/ 2457450 h 6858000"/>
              <a:gd name="connsiteX3" fmla="*/ 2819400 w 4248150"/>
              <a:gd name="connsiteY3" fmla="*/ 6858000 h 6858000"/>
              <a:gd name="connsiteX4" fmla="*/ 0 w 4248150"/>
              <a:gd name="connsiteY4" fmla="*/ 6858000 h 6858000"/>
              <a:gd name="connsiteX5" fmla="*/ 1000125 w 4248150"/>
              <a:gd name="connsiteY5" fmla="*/ 171450 h 6858000"/>
              <a:gd name="connsiteX0" fmla="*/ 895350 w 4248150"/>
              <a:gd name="connsiteY0" fmla="*/ 9525 h 6858000"/>
              <a:gd name="connsiteX1" fmla="*/ 2847975 w 4248150"/>
              <a:gd name="connsiteY1" fmla="*/ 0 h 6858000"/>
              <a:gd name="connsiteX2" fmla="*/ 4248150 w 4248150"/>
              <a:gd name="connsiteY2" fmla="*/ 2457450 h 6858000"/>
              <a:gd name="connsiteX3" fmla="*/ 2819400 w 4248150"/>
              <a:gd name="connsiteY3" fmla="*/ 6858000 h 6858000"/>
              <a:gd name="connsiteX4" fmla="*/ 0 w 4248150"/>
              <a:gd name="connsiteY4" fmla="*/ 6858000 h 6858000"/>
              <a:gd name="connsiteX5" fmla="*/ 895350 w 4248150"/>
              <a:gd name="connsiteY5" fmla="*/ 9525 h 6858000"/>
              <a:gd name="connsiteX0" fmla="*/ 0 w 3352800"/>
              <a:gd name="connsiteY0" fmla="*/ 9525 h 6896100"/>
              <a:gd name="connsiteX1" fmla="*/ 1952625 w 3352800"/>
              <a:gd name="connsiteY1" fmla="*/ 0 h 6896100"/>
              <a:gd name="connsiteX2" fmla="*/ 3352800 w 3352800"/>
              <a:gd name="connsiteY2" fmla="*/ 2457450 h 6896100"/>
              <a:gd name="connsiteX3" fmla="*/ 1924050 w 3352800"/>
              <a:gd name="connsiteY3" fmla="*/ 6858000 h 6896100"/>
              <a:gd name="connsiteX4" fmla="*/ 114300 w 3352800"/>
              <a:gd name="connsiteY4" fmla="*/ 6896100 h 6896100"/>
              <a:gd name="connsiteX5" fmla="*/ 0 w 3352800"/>
              <a:gd name="connsiteY5" fmla="*/ 9525 h 6896100"/>
              <a:gd name="connsiteX0" fmla="*/ 0 w 3352800"/>
              <a:gd name="connsiteY0" fmla="*/ 9525 h 6896100"/>
              <a:gd name="connsiteX1" fmla="*/ 1952625 w 3352800"/>
              <a:gd name="connsiteY1" fmla="*/ 0 h 6896100"/>
              <a:gd name="connsiteX2" fmla="*/ 3352800 w 3352800"/>
              <a:gd name="connsiteY2" fmla="*/ 2457450 h 6896100"/>
              <a:gd name="connsiteX3" fmla="*/ 1924050 w 3352800"/>
              <a:gd name="connsiteY3" fmla="*/ 6858000 h 6896100"/>
              <a:gd name="connsiteX4" fmla="*/ 9525 w 3352800"/>
              <a:gd name="connsiteY4" fmla="*/ 6896100 h 6896100"/>
              <a:gd name="connsiteX5" fmla="*/ 0 w 3352800"/>
              <a:gd name="connsiteY5" fmla="*/ 9525 h 6896100"/>
              <a:gd name="connsiteX0" fmla="*/ 0 w 3371849"/>
              <a:gd name="connsiteY0" fmla="*/ 9525 h 6896100"/>
              <a:gd name="connsiteX1" fmla="*/ 1952625 w 3371849"/>
              <a:gd name="connsiteY1" fmla="*/ 0 h 6896100"/>
              <a:gd name="connsiteX2" fmla="*/ 3371849 w 3371849"/>
              <a:gd name="connsiteY2" fmla="*/ 2143125 h 6896100"/>
              <a:gd name="connsiteX3" fmla="*/ 1924050 w 3371849"/>
              <a:gd name="connsiteY3" fmla="*/ 6858000 h 6896100"/>
              <a:gd name="connsiteX4" fmla="*/ 9525 w 3371849"/>
              <a:gd name="connsiteY4" fmla="*/ 6896100 h 6896100"/>
              <a:gd name="connsiteX5" fmla="*/ 0 w 3371849"/>
              <a:gd name="connsiteY5" fmla="*/ 9525 h 6896100"/>
              <a:gd name="connsiteX0" fmla="*/ 0 w 3400423"/>
              <a:gd name="connsiteY0" fmla="*/ 9525 h 6896100"/>
              <a:gd name="connsiteX1" fmla="*/ 1952625 w 3400423"/>
              <a:gd name="connsiteY1" fmla="*/ 0 h 6896100"/>
              <a:gd name="connsiteX2" fmla="*/ 3400423 w 3400423"/>
              <a:gd name="connsiteY2" fmla="*/ 2371725 h 6896100"/>
              <a:gd name="connsiteX3" fmla="*/ 1924050 w 3400423"/>
              <a:gd name="connsiteY3" fmla="*/ 6858000 h 6896100"/>
              <a:gd name="connsiteX4" fmla="*/ 9525 w 3400423"/>
              <a:gd name="connsiteY4" fmla="*/ 6896100 h 6896100"/>
              <a:gd name="connsiteX5" fmla="*/ 0 w 3400423"/>
              <a:gd name="connsiteY5" fmla="*/ 9525 h 6896100"/>
              <a:gd name="connsiteX0" fmla="*/ 0 w 3054433"/>
              <a:gd name="connsiteY0" fmla="*/ 9525 h 6896100"/>
              <a:gd name="connsiteX1" fmla="*/ 1952625 w 3054433"/>
              <a:gd name="connsiteY1" fmla="*/ 0 h 6896100"/>
              <a:gd name="connsiteX2" fmla="*/ 3054433 w 3054433"/>
              <a:gd name="connsiteY2" fmla="*/ 1753887 h 6896100"/>
              <a:gd name="connsiteX3" fmla="*/ 1924050 w 3054433"/>
              <a:gd name="connsiteY3" fmla="*/ 6858000 h 6896100"/>
              <a:gd name="connsiteX4" fmla="*/ 9525 w 3054433"/>
              <a:gd name="connsiteY4" fmla="*/ 6896100 h 6896100"/>
              <a:gd name="connsiteX5" fmla="*/ 0 w 3054433"/>
              <a:gd name="connsiteY5" fmla="*/ 9525 h 689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54433" h="6896100">
                <a:moveTo>
                  <a:pt x="0" y="9525"/>
                </a:moveTo>
                <a:lnTo>
                  <a:pt x="1952625" y="0"/>
                </a:lnTo>
                <a:lnTo>
                  <a:pt x="3054433" y="1753887"/>
                </a:lnTo>
                <a:lnTo>
                  <a:pt x="1924050" y="6858000"/>
                </a:lnTo>
                <a:lnTo>
                  <a:pt x="9525" y="6896100"/>
                </a:lnTo>
                <a:lnTo>
                  <a:pt x="0" y="9525"/>
                </a:lnTo>
                <a:close/>
              </a:path>
            </a:pathLst>
          </a:custGeom>
          <a:gradFill flip="none" rotWithShape="1">
            <a:gsLst>
              <a:gs pos="44000">
                <a:schemeClr val="bg1">
                  <a:lumMod val="95000"/>
                  <a:alpha val="40000"/>
                </a:schemeClr>
              </a:gs>
              <a:gs pos="75000">
                <a:schemeClr val="bg1">
                  <a:lumMod val="85000"/>
                </a:schemeClr>
              </a:gs>
              <a:gs pos="92000">
                <a:schemeClr val="bg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1003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s-MX">
              <a:solidFill>
                <a:schemeClr val="lt1"/>
              </a:solidFill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2364695" y="222692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450708" tIns="46023" rIns="363423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/>
            </a:r>
            <a:br>
              <a:rPr kumimoji="0" lang="es-ES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</a:br>
            <a:endParaRPr kumimoji="0" lang="es-E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0" y="13335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" name="19 Forma libre"/>
          <p:cNvSpPr/>
          <p:nvPr/>
        </p:nvSpPr>
        <p:spPr>
          <a:xfrm>
            <a:off x="3032845" y="0"/>
            <a:ext cx="6111155" cy="1054476"/>
          </a:xfrm>
          <a:custGeom>
            <a:avLst/>
            <a:gdLst>
              <a:gd name="connsiteX0" fmla="*/ 0 w 1764631"/>
              <a:gd name="connsiteY0" fmla="*/ 465221 h 465221"/>
              <a:gd name="connsiteX1" fmla="*/ 0 w 1764631"/>
              <a:gd name="connsiteY1" fmla="*/ 0 h 465221"/>
              <a:gd name="connsiteX2" fmla="*/ 1764631 w 1764631"/>
              <a:gd name="connsiteY2" fmla="*/ 0 h 465221"/>
              <a:gd name="connsiteX3" fmla="*/ 1299410 w 1764631"/>
              <a:gd name="connsiteY3" fmla="*/ 465221 h 465221"/>
              <a:gd name="connsiteX4" fmla="*/ 0 w 1764631"/>
              <a:gd name="connsiteY4" fmla="*/ 465221 h 465221"/>
              <a:gd name="connsiteX0" fmla="*/ 0 w 2647225"/>
              <a:gd name="connsiteY0" fmla="*/ 473172 h 473172"/>
              <a:gd name="connsiteX1" fmla="*/ 0 w 2647225"/>
              <a:gd name="connsiteY1" fmla="*/ 7951 h 473172"/>
              <a:gd name="connsiteX2" fmla="*/ 2647225 w 2647225"/>
              <a:gd name="connsiteY2" fmla="*/ 0 h 473172"/>
              <a:gd name="connsiteX3" fmla="*/ 1299410 w 2647225"/>
              <a:gd name="connsiteY3" fmla="*/ 473172 h 473172"/>
              <a:gd name="connsiteX4" fmla="*/ 0 w 2647225"/>
              <a:gd name="connsiteY4" fmla="*/ 473172 h 473172"/>
              <a:gd name="connsiteX0" fmla="*/ 0 w 2647225"/>
              <a:gd name="connsiteY0" fmla="*/ 473172 h 504977"/>
              <a:gd name="connsiteX1" fmla="*/ 0 w 2647225"/>
              <a:gd name="connsiteY1" fmla="*/ 7951 h 504977"/>
              <a:gd name="connsiteX2" fmla="*/ 2647225 w 2647225"/>
              <a:gd name="connsiteY2" fmla="*/ 0 h 504977"/>
              <a:gd name="connsiteX3" fmla="*/ 2197908 w 2647225"/>
              <a:gd name="connsiteY3" fmla="*/ 504977 h 504977"/>
              <a:gd name="connsiteX4" fmla="*/ 0 w 2647225"/>
              <a:gd name="connsiteY4" fmla="*/ 473172 h 504977"/>
              <a:gd name="connsiteX0" fmla="*/ 0 w 2702884"/>
              <a:gd name="connsiteY0" fmla="*/ 473172 h 504977"/>
              <a:gd name="connsiteX1" fmla="*/ 0 w 2702884"/>
              <a:gd name="connsiteY1" fmla="*/ 7951 h 504977"/>
              <a:gd name="connsiteX2" fmla="*/ 2702884 w 2702884"/>
              <a:gd name="connsiteY2" fmla="*/ 0 h 504977"/>
              <a:gd name="connsiteX3" fmla="*/ 2197908 w 2702884"/>
              <a:gd name="connsiteY3" fmla="*/ 504977 h 504977"/>
              <a:gd name="connsiteX4" fmla="*/ 0 w 2702884"/>
              <a:gd name="connsiteY4" fmla="*/ 473172 h 504977"/>
              <a:gd name="connsiteX0" fmla="*/ 17470 w 2702884"/>
              <a:gd name="connsiteY0" fmla="*/ 320093 h 504977"/>
              <a:gd name="connsiteX1" fmla="*/ 0 w 2702884"/>
              <a:gd name="connsiteY1" fmla="*/ 7951 h 504977"/>
              <a:gd name="connsiteX2" fmla="*/ 2702884 w 2702884"/>
              <a:gd name="connsiteY2" fmla="*/ 0 h 504977"/>
              <a:gd name="connsiteX3" fmla="*/ 2197908 w 2702884"/>
              <a:gd name="connsiteY3" fmla="*/ 504977 h 504977"/>
              <a:gd name="connsiteX4" fmla="*/ 17470 w 2702884"/>
              <a:gd name="connsiteY4" fmla="*/ 320093 h 504977"/>
              <a:gd name="connsiteX0" fmla="*/ 0 w 2702884"/>
              <a:gd name="connsiteY0" fmla="*/ 425791 h 504977"/>
              <a:gd name="connsiteX1" fmla="*/ 0 w 2702884"/>
              <a:gd name="connsiteY1" fmla="*/ 7951 h 504977"/>
              <a:gd name="connsiteX2" fmla="*/ 2702884 w 2702884"/>
              <a:gd name="connsiteY2" fmla="*/ 0 h 504977"/>
              <a:gd name="connsiteX3" fmla="*/ 2197908 w 2702884"/>
              <a:gd name="connsiteY3" fmla="*/ 504977 h 504977"/>
              <a:gd name="connsiteX4" fmla="*/ 0 w 2702884"/>
              <a:gd name="connsiteY4" fmla="*/ 425791 h 504977"/>
              <a:gd name="connsiteX0" fmla="*/ 0 w 2702884"/>
              <a:gd name="connsiteY0" fmla="*/ 425791 h 435727"/>
              <a:gd name="connsiteX1" fmla="*/ 0 w 2702884"/>
              <a:gd name="connsiteY1" fmla="*/ 7951 h 435727"/>
              <a:gd name="connsiteX2" fmla="*/ 2702884 w 2702884"/>
              <a:gd name="connsiteY2" fmla="*/ 0 h 435727"/>
              <a:gd name="connsiteX3" fmla="*/ 2432004 w 2702884"/>
              <a:gd name="connsiteY3" fmla="*/ 435727 h 435727"/>
              <a:gd name="connsiteX4" fmla="*/ 0 w 2702884"/>
              <a:gd name="connsiteY4" fmla="*/ 425791 h 435727"/>
              <a:gd name="connsiteX0" fmla="*/ 0 w 2702884"/>
              <a:gd name="connsiteY0" fmla="*/ 425791 h 425791"/>
              <a:gd name="connsiteX1" fmla="*/ 0 w 2702884"/>
              <a:gd name="connsiteY1" fmla="*/ 7951 h 425791"/>
              <a:gd name="connsiteX2" fmla="*/ 2702884 w 2702884"/>
              <a:gd name="connsiteY2" fmla="*/ 0 h 425791"/>
              <a:gd name="connsiteX3" fmla="*/ 2438992 w 2702884"/>
              <a:gd name="connsiteY3" fmla="*/ 424793 h 425791"/>
              <a:gd name="connsiteX4" fmla="*/ 0 w 2702884"/>
              <a:gd name="connsiteY4" fmla="*/ 425791 h 425791"/>
              <a:gd name="connsiteX0" fmla="*/ 6988 w 2709872"/>
              <a:gd name="connsiteY0" fmla="*/ 425791 h 425791"/>
              <a:gd name="connsiteX1" fmla="*/ 0 w 2709872"/>
              <a:gd name="connsiteY1" fmla="*/ 66267 h 425791"/>
              <a:gd name="connsiteX2" fmla="*/ 2709872 w 2709872"/>
              <a:gd name="connsiteY2" fmla="*/ 0 h 425791"/>
              <a:gd name="connsiteX3" fmla="*/ 2445980 w 2709872"/>
              <a:gd name="connsiteY3" fmla="*/ 424793 h 425791"/>
              <a:gd name="connsiteX4" fmla="*/ 6988 w 2709872"/>
              <a:gd name="connsiteY4" fmla="*/ 425791 h 425791"/>
              <a:gd name="connsiteX0" fmla="*/ 10482 w 2713366"/>
              <a:gd name="connsiteY0" fmla="*/ 425791 h 425791"/>
              <a:gd name="connsiteX1" fmla="*/ 0 w 2713366"/>
              <a:gd name="connsiteY1" fmla="*/ 4306 h 425791"/>
              <a:gd name="connsiteX2" fmla="*/ 2713366 w 2713366"/>
              <a:gd name="connsiteY2" fmla="*/ 0 h 425791"/>
              <a:gd name="connsiteX3" fmla="*/ 2449474 w 2713366"/>
              <a:gd name="connsiteY3" fmla="*/ 424793 h 425791"/>
              <a:gd name="connsiteX4" fmla="*/ 10482 w 2713366"/>
              <a:gd name="connsiteY4" fmla="*/ 425791 h 425791"/>
              <a:gd name="connsiteX0" fmla="*/ 10482 w 2653968"/>
              <a:gd name="connsiteY0" fmla="*/ 421485 h 421485"/>
              <a:gd name="connsiteX1" fmla="*/ 0 w 2653968"/>
              <a:gd name="connsiteY1" fmla="*/ 0 h 421485"/>
              <a:gd name="connsiteX2" fmla="*/ 2653968 w 2653968"/>
              <a:gd name="connsiteY2" fmla="*/ 86813 h 421485"/>
              <a:gd name="connsiteX3" fmla="*/ 2449474 w 2653968"/>
              <a:gd name="connsiteY3" fmla="*/ 420487 h 421485"/>
              <a:gd name="connsiteX4" fmla="*/ 10482 w 2653968"/>
              <a:gd name="connsiteY4" fmla="*/ 421485 h 421485"/>
              <a:gd name="connsiteX0" fmla="*/ 10482 w 2713366"/>
              <a:gd name="connsiteY0" fmla="*/ 422146 h 422146"/>
              <a:gd name="connsiteX1" fmla="*/ 0 w 2713366"/>
              <a:gd name="connsiteY1" fmla="*/ 661 h 422146"/>
              <a:gd name="connsiteX2" fmla="*/ 2713366 w 2713366"/>
              <a:gd name="connsiteY2" fmla="*/ 0 h 422146"/>
              <a:gd name="connsiteX3" fmla="*/ 2449474 w 2713366"/>
              <a:gd name="connsiteY3" fmla="*/ 421148 h 422146"/>
              <a:gd name="connsiteX4" fmla="*/ 10482 w 2713366"/>
              <a:gd name="connsiteY4" fmla="*/ 422146 h 422146"/>
              <a:gd name="connsiteX0" fmla="*/ 10482 w 2713366"/>
              <a:gd name="connsiteY0" fmla="*/ 422146 h 422146"/>
              <a:gd name="connsiteX1" fmla="*/ 0 w 2713366"/>
              <a:gd name="connsiteY1" fmla="*/ 661 h 422146"/>
              <a:gd name="connsiteX2" fmla="*/ 2713366 w 2713366"/>
              <a:gd name="connsiteY2" fmla="*/ 0 h 422146"/>
              <a:gd name="connsiteX3" fmla="*/ 2449474 w 2713366"/>
              <a:gd name="connsiteY3" fmla="*/ 421148 h 422146"/>
              <a:gd name="connsiteX4" fmla="*/ 10482 w 2713366"/>
              <a:gd name="connsiteY4" fmla="*/ 422146 h 422146"/>
              <a:gd name="connsiteX0" fmla="*/ 0 w 2716860"/>
              <a:gd name="connsiteY0" fmla="*/ 422146 h 422146"/>
              <a:gd name="connsiteX1" fmla="*/ 3494 w 2716860"/>
              <a:gd name="connsiteY1" fmla="*/ 661 h 422146"/>
              <a:gd name="connsiteX2" fmla="*/ 2716860 w 2716860"/>
              <a:gd name="connsiteY2" fmla="*/ 0 h 422146"/>
              <a:gd name="connsiteX3" fmla="*/ 2452968 w 2716860"/>
              <a:gd name="connsiteY3" fmla="*/ 421148 h 422146"/>
              <a:gd name="connsiteX4" fmla="*/ 0 w 2716860"/>
              <a:gd name="connsiteY4" fmla="*/ 422146 h 422146"/>
              <a:gd name="connsiteX0" fmla="*/ 0 w 2716860"/>
              <a:gd name="connsiteY0" fmla="*/ 422146 h 422146"/>
              <a:gd name="connsiteX1" fmla="*/ 2089 w 2716860"/>
              <a:gd name="connsiteY1" fmla="*/ 22400 h 422146"/>
              <a:gd name="connsiteX2" fmla="*/ 2716860 w 2716860"/>
              <a:gd name="connsiteY2" fmla="*/ 0 h 422146"/>
              <a:gd name="connsiteX3" fmla="*/ 2452968 w 2716860"/>
              <a:gd name="connsiteY3" fmla="*/ 421148 h 422146"/>
              <a:gd name="connsiteX4" fmla="*/ 0 w 2716860"/>
              <a:gd name="connsiteY4" fmla="*/ 422146 h 422146"/>
              <a:gd name="connsiteX0" fmla="*/ 0 w 2716860"/>
              <a:gd name="connsiteY0" fmla="*/ 424043 h 424043"/>
              <a:gd name="connsiteX1" fmla="*/ 684 w 2716860"/>
              <a:gd name="connsiteY1" fmla="*/ 0 h 424043"/>
              <a:gd name="connsiteX2" fmla="*/ 2716860 w 2716860"/>
              <a:gd name="connsiteY2" fmla="*/ 1897 h 424043"/>
              <a:gd name="connsiteX3" fmla="*/ 2452968 w 2716860"/>
              <a:gd name="connsiteY3" fmla="*/ 423045 h 424043"/>
              <a:gd name="connsiteX4" fmla="*/ 0 w 2716860"/>
              <a:gd name="connsiteY4" fmla="*/ 424043 h 424043"/>
              <a:gd name="connsiteX0" fmla="*/ 0 w 2715451"/>
              <a:gd name="connsiteY0" fmla="*/ 424043 h 424043"/>
              <a:gd name="connsiteX1" fmla="*/ 684 w 2715451"/>
              <a:gd name="connsiteY1" fmla="*/ 0 h 424043"/>
              <a:gd name="connsiteX2" fmla="*/ 2715451 w 2715451"/>
              <a:gd name="connsiteY2" fmla="*/ 1897 h 424043"/>
              <a:gd name="connsiteX3" fmla="*/ 2452968 w 2715451"/>
              <a:gd name="connsiteY3" fmla="*/ 423045 h 424043"/>
              <a:gd name="connsiteX4" fmla="*/ 0 w 2715451"/>
              <a:gd name="connsiteY4" fmla="*/ 424043 h 424043"/>
              <a:gd name="connsiteX0" fmla="*/ 0 w 2687264"/>
              <a:gd name="connsiteY0" fmla="*/ 424043 h 424043"/>
              <a:gd name="connsiteX1" fmla="*/ 684 w 2687264"/>
              <a:gd name="connsiteY1" fmla="*/ 0 h 424043"/>
              <a:gd name="connsiteX2" fmla="*/ 2687264 w 2687264"/>
              <a:gd name="connsiteY2" fmla="*/ 40260 h 424043"/>
              <a:gd name="connsiteX3" fmla="*/ 2452968 w 2687264"/>
              <a:gd name="connsiteY3" fmla="*/ 423045 h 424043"/>
              <a:gd name="connsiteX4" fmla="*/ 0 w 2687264"/>
              <a:gd name="connsiteY4" fmla="*/ 424043 h 424043"/>
              <a:gd name="connsiteX0" fmla="*/ 0 w 2712632"/>
              <a:gd name="connsiteY0" fmla="*/ 424704 h 424704"/>
              <a:gd name="connsiteX1" fmla="*/ 684 w 2712632"/>
              <a:gd name="connsiteY1" fmla="*/ 661 h 424704"/>
              <a:gd name="connsiteX2" fmla="*/ 2712632 w 2712632"/>
              <a:gd name="connsiteY2" fmla="*/ 0 h 424704"/>
              <a:gd name="connsiteX3" fmla="*/ 2452968 w 2712632"/>
              <a:gd name="connsiteY3" fmla="*/ 423706 h 424704"/>
              <a:gd name="connsiteX4" fmla="*/ 0 w 2712632"/>
              <a:gd name="connsiteY4" fmla="*/ 424704 h 424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12632" h="424704">
                <a:moveTo>
                  <a:pt x="0" y="424704"/>
                </a:moveTo>
                <a:cubicBezTo>
                  <a:pt x="1165" y="284209"/>
                  <a:pt x="-481" y="141156"/>
                  <a:pt x="684" y="661"/>
                </a:cubicBezTo>
                <a:lnTo>
                  <a:pt x="2712632" y="0"/>
                </a:lnTo>
                <a:lnTo>
                  <a:pt x="2452968" y="423706"/>
                </a:lnTo>
                <a:lnTo>
                  <a:pt x="0" y="424704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1" name="Title 13"/>
          <p:cNvSpPr txBox="1">
            <a:spLocks/>
          </p:cNvSpPr>
          <p:nvPr/>
        </p:nvSpPr>
        <p:spPr>
          <a:xfrm>
            <a:off x="4185032" y="0"/>
            <a:ext cx="4930760" cy="107721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s-VE"/>
            </a:defPPr>
            <a:lvl1pPr algn="r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2801A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9pPr>
          </a:lstStyle>
          <a:p>
            <a:pPr algn="just"/>
            <a:r>
              <a:rPr lang="en-US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COLOQUIO</a:t>
            </a:r>
            <a:endParaRPr lang="en-US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4">
                  <a:lumMod val="75000"/>
                  <a:alpha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algn="just"/>
            <a:r>
              <a:rPr lang="en-US" sz="1800" b="1" cap="none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MAESTRÍA EN GESTIÓN INTEGRAL DE RIESGOS Y PROTECCIÓN CIVIL</a:t>
            </a:r>
          </a:p>
        </p:txBody>
      </p:sp>
      <p:sp>
        <p:nvSpPr>
          <p:cNvPr id="24" name="CuadroTexto 23"/>
          <p:cNvSpPr txBox="1"/>
          <p:nvPr/>
        </p:nvSpPr>
        <p:spPr>
          <a:xfrm>
            <a:off x="2573178" y="1067199"/>
            <a:ext cx="6542614" cy="64633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s-MX" sz="3600" b="1" dirty="0">
                <a:latin typeface="Arial Narrow" pitchFamily="34" charset="0"/>
              </a:rPr>
              <a:t>Sumario</a:t>
            </a:r>
          </a:p>
        </p:txBody>
      </p:sp>
      <p:sp>
        <p:nvSpPr>
          <p:cNvPr id="25" name="CuadroTexto 24"/>
          <p:cNvSpPr txBox="1"/>
          <p:nvPr/>
        </p:nvSpPr>
        <p:spPr>
          <a:xfrm>
            <a:off x="1995517" y="1542833"/>
            <a:ext cx="7846955" cy="5339923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es-MX" b="1" dirty="0" smtClean="0">
                <a:latin typeface="Arial" panose="020B0604020202020204" pitchFamily="34" charset="0"/>
                <a:cs typeface="Arial" panose="020B0604020202020204" pitchFamily="34" charset="0"/>
              </a:rPr>
              <a:t>Línea (s) </a:t>
            </a:r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de Investigación ENAPROC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Introducción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es-MX" b="1" dirty="0" smtClean="0">
                <a:latin typeface="Arial" panose="020B0604020202020204" pitchFamily="34" charset="0"/>
                <a:cs typeface="Arial" panose="020B0604020202020204" pitchFamily="34" charset="0"/>
              </a:rPr>
              <a:t>Planteamiento del problema  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es-MX" b="1" dirty="0" smtClean="0">
                <a:latin typeface="Arial" panose="020B0604020202020204" pitchFamily="34" charset="0"/>
                <a:cs typeface="Arial" panose="020B0604020202020204" pitchFamily="34" charset="0"/>
              </a:rPr>
              <a:t>Justificación</a:t>
            </a:r>
            <a:endParaRPr lang="es-MX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Objetivo General y Objetivos Particulares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es-MX" b="1" dirty="0" smtClean="0">
                <a:latin typeface="Arial" panose="020B0604020202020204" pitchFamily="34" charset="0"/>
                <a:cs typeface="Arial" panose="020B0604020202020204" pitchFamily="34" charset="0"/>
              </a:rPr>
              <a:t>Hipótesis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es-MX" b="1" dirty="0" smtClean="0">
                <a:latin typeface="Arial" panose="020B0604020202020204" pitchFamily="34" charset="0"/>
                <a:cs typeface="Arial" panose="020B0604020202020204" pitchFamily="34" charset="0"/>
              </a:rPr>
              <a:t>Variables</a:t>
            </a:r>
          </a:p>
          <a:p>
            <a:r>
              <a:rPr lang="es-MX" b="1" dirty="0" smtClean="0">
                <a:latin typeface="Arial" panose="020B0604020202020204" pitchFamily="34" charset="0"/>
                <a:cs typeface="Arial" panose="020B0604020202020204" pitchFamily="34" charset="0"/>
              </a:rPr>
              <a:t>8.    Estado </a:t>
            </a:r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del arte como estudio del </a:t>
            </a:r>
            <a:r>
              <a:rPr lang="es-MX" b="1" dirty="0" smtClean="0">
                <a:latin typeface="Arial" panose="020B0604020202020204" pitchFamily="34" charset="0"/>
                <a:cs typeface="Arial" panose="020B0604020202020204" pitchFamily="34" charset="0"/>
              </a:rPr>
              <a:t>objeto ( Marco teórico</a:t>
            </a:r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342900" indent="-342900">
              <a:buAutoNum type="arabicPeriod" startAt="9"/>
            </a:pPr>
            <a:r>
              <a:rPr lang="es-MX" b="1" dirty="0" smtClean="0">
                <a:latin typeface="Arial" panose="020B0604020202020204" pitchFamily="34" charset="0"/>
                <a:cs typeface="Arial" panose="020B0604020202020204" pitchFamily="34" charset="0"/>
              </a:rPr>
              <a:t>Marco </a:t>
            </a:r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referencial objeto de </a:t>
            </a:r>
            <a:r>
              <a:rPr lang="es-MX" b="1" dirty="0" smtClean="0">
                <a:latin typeface="Arial" panose="020B0604020202020204" pitchFamily="34" charset="0"/>
                <a:cs typeface="Arial" panose="020B0604020202020204" pitchFamily="34" charset="0"/>
              </a:rPr>
              <a:t>estudio</a:t>
            </a:r>
          </a:p>
          <a:p>
            <a:pPr marL="342900" indent="-342900">
              <a:buAutoNum type="arabicPeriod" startAt="9"/>
            </a:pPr>
            <a:r>
              <a:rPr lang="es-MX" b="1" dirty="0" smtClean="0">
                <a:latin typeface="Arial" panose="020B0604020202020204" pitchFamily="34" charset="0"/>
                <a:cs typeface="Arial" panose="020B0604020202020204" pitchFamily="34" charset="0"/>
              </a:rPr>
              <a:t>Metodología </a:t>
            </a:r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de la Investigación: Paradigma epistémico, perspectiva de investigación, técnicas e </a:t>
            </a:r>
            <a:r>
              <a:rPr lang="es-MX" b="1" dirty="0" smtClean="0">
                <a:latin typeface="Arial" panose="020B0604020202020204" pitchFamily="34" charset="0"/>
                <a:cs typeface="Arial" panose="020B0604020202020204" pitchFamily="34" charset="0"/>
              </a:rPr>
              <a:t>instrumentos</a:t>
            </a:r>
          </a:p>
          <a:p>
            <a:pPr marL="342900" indent="-342900">
              <a:buAutoNum type="arabicPeriod" startAt="9"/>
            </a:pPr>
            <a:r>
              <a:rPr lang="es-MX" b="1" dirty="0" smtClean="0">
                <a:latin typeface="Arial" panose="020B0604020202020204" pitchFamily="34" charset="0"/>
                <a:cs typeface="Arial" panose="020B0604020202020204" pitchFamily="34" charset="0"/>
              </a:rPr>
              <a:t>Intervención Metodológica aplicada</a:t>
            </a:r>
          </a:p>
          <a:p>
            <a:pPr marL="342900" indent="-342900">
              <a:buFontTx/>
              <a:buAutoNum type="arabicPeriod" startAt="9"/>
            </a:pPr>
            <a:r>
              <a:rPr lang="es-MX" b="1" dirty="0" smtClean="0">
                <a:latin typeface="Arial" panose="020B0604020202020204" pitchFamily="34" charset="0"/>
                <a:cs typeface="Arial" panose="020B0604020202020204" pitchFamily="34" charset="0"/>
              </a:rPr>
              <a:t>Principales hallazgos de la investigación </a:t>
            </a:r>
          </a:p>
          <a:p>
            <a:pPr marL="342900" indent="-342900">
              <a:buFontTx/>
              <a:buAutoNum type="arabicPeriod" startAt="9"/>
            </a:pPr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Conclusiones Generales para cumplir con los </a:t>
            </a:r>
            <a:r>
              <a:rPr lang="es-MX" b="1" dirty="0" smtClean="0">
                <a:latin typeface="Arial" panose="020B0604020202020204" pitchFamily="34" charset="0"/>
                <a:cs typeface="Arial" panose="020B0604020202020204" pitchFamily="34" charset="0"/>
              </a:rPr>
              <a:t>objetivos</a:t>
            </a:r>
          </a:p>
          <a:p>
            <a:pPr marL="342900" indent="-342900">
              <a:buFontTx/>
              <a:buAutoNum type="arabicPeriod" startAt="9"/>
            </a:pPr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Conclusiones Generales, comprobación de la </a:t>
            </a:r>
            <a:r>
              <a:rPr lang="es-MX" b="1" dirty="0" smtClean="0">
                <a:latin typeface="Arial" panose="020B0604020202020204" pitchFamily="34" charset="0"/>
                <a:cs typeface="Arial" panose="020B0604020202020204" pitchFamily="34" charset="0"/>
              </a:rPr>
              <a:t>hipótesis</a:t>
            </a:r>
          </a:p>
          <a:p>
            <a:pPr marL="342900" indent="-342900">
              <a:buFontTx/>
              <a:buAutoNum type="arabicPeriod" startAt="9"/>
            </a:pPr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Recomendaciones y propuesta de mejora en Protección Civil</a:t>
            </a:r>
          </a:p>
          <a:p>
            <a:pPr>
              <a:spcAft>
                <a:spcPts val="600"/>
              </a:spcAft>
            </a:pPr>
            <a:endParaRPr lang="es-MX" b="1" dirty="0">
              <a:latin typeface="Arial Narrow" pitchFamily="34" charset="0"/>
            </a:endParaRPr>
          </a:p>
        </p:txBody>
      </p:sp>
      <p:pic>
        <p:nvPicPr>
          <p:cNvPr id="18" name="image4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249" y="2455046"/>
            <a:ext cx="1784268" cy="1865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image3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365" y="4509120"/>
            <a:ext cx="1779152" cy="1867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Imagen 2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759" y="456621"/>
            <a:ext cx="1752758" cy="186748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476859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sultado de imagen para investigac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772816"/>
            <a:ext cx="8952032" cy="50355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Flecha derecha 9"/>
          <p:cNvSpPr/>
          <p:nvPr/>
        </p:nvSpPr>
        <p:spPr>
          <a:xfrm>
            <a:off x="611560" y="2448464"/>
            <a:ext cx="6984776" cy="4177257"/>
          </a:xfrm>
          <a:prstGeom prst="rightArrow">
            <a:avLst/>
          </a:prstGeom>
          <a:noFill/>
          <a:ln w="76200"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50800" dist="50800" dir="5400000" algn="ctr" rotWithShape="0">
              <a:srgbClr val="000000">
                <a:alpha val="21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10 Forma libre"/>
          <p:cNvSpPr/>
          <p:nvPr/>
        </p:nvSpPr>
        <p:spPr>
          <a:xfrm rot="5400000">
            <a:off x="3975151" y="-3972094"/>
            <a:ext cx="1202473" cy="9135224"/>
          </a:xfrm>
          <a:custGeom>
            <a:avLst/>
            <a:gdLst>
              <a:gd name="connsiteX0" fmla="*/ 0 w 4248150"/>
              <a:gd name="connsiteY0" fmla="*/ 0 h 6858000"/>
              <a:gd name="connsiteX1" fmla="*/ 2847975 w 4248150"/>
              <a:gd name="connsiteY1" fmla="*/ 0 h 6858000"/>
              <a:gd name="connsiteX2" fmla="*/ 4248150 w 4248150"/>
              <a:gd name="connsiteY2" fmla="*/ 2457450 h 6858000"/>
              <a:gd name="connsiteX3" fmla="*/ 2819400 w 4248150"/>
              <a:gd name="connsiteY3" fmla="*/ 6858000 h 6858000"/>
              <a:gd name="connsiteX4" fmla="*/ 0 w 4248150"/>
              <a:gd name="connsiteY4" fmla="*/ 6858000 h 6858000"/>
              <a:gd name="connsiteX5" fmla="*/ 0 w 4248150"/>
              <a:gd name="connsiteY5" fmla="*/ 0 h 6858000"/>
              <a:gd name="connsiteX0" fmla="*/ 1238250 w 4248150"/>
              <a:gd name="connsiteY0" fmla="*/ 85725 h 6858000"/>
              <a:gd name="connsiteX1" fmla="*/ 2847975 w 4248150"/>
              <a:gd name="connsiteY1" fmla="*/ 0 h 6858000"/>
              <a:gd name="connsiteX2" fmla="*/ 4248150 w 4248150"/>
              <a:gd name="connsiteY2" fmla="*/ 2457450 h 6858000"/>
              <a:gd name="connsiteX3" fmla="*/ 2819400 w 4248150"/>
              <a:gd name="connsiteY3" fmla="*/ 6858000 h 6858000"/>
              <a:gd name="connsiteX4" fmla="*/ 0 w 4248150"/>
              <a:gd name="connsiteY4" fmla="*/ 6858000 h 6858000"/>
              <a:gd name="connsiteX5" fmla="*/ 1238250 w 4248150"/>
              <a:gd name="connsiteY5" fmla="*/ 85725 h 6858000"/>
              <a:gd name="connsiteX0" fmla="*/ 895350 w 4248150"/>
              <a:gd name="connsiteY0" fmla="*/ 0 h 6858000"/>
              <a:gd name="connsiteX1" fmla="*/ 2847975 w 4248150"/>
              <a:gd name="connsiteY1" fmla="*/ 0 h 6858000"/>
              <a:gd name="connsiteX2" fmla="*/ 4248150 w 4248150"/>
              <a:gd name="connsiteY2" fmla="*/ 2457450 h 6858000"/>
              <a:gd name="connsiteX3" fmla="*/ 2819400 w 4248150"/>
              <a:gd name="connsiteY3" fmla="*/ 6858000 h 6858000"/>
              <a:gd name="connsiteX4" fmla="*/ 0 w 4248150"/>
              <a:gd name="connsiteY4" fmla="*/ 6858000 h 6858000"/>
              <a:gd name="connsiteX5" fmla="*/ 895350 w 4248150"/>
              <a:gd name="connsiteY5" fmla="*/ 0 h 6858000"/>
              <a:gd name="connsiteX0" fmla="*/ 1276350 w 4248150"/>
              <a:gd name="connsiteY0" fmla="*/ 266700 h 6858000"/>
              <a:gd name="connsiteX1" fmla="*/ 2847975 w 4248150"/>
              <a:gd name="connsiteY1" fmla="*/ 0 h 6858000"/>
              <a:gd name="connsiteX2" fmla="*/ 4248150 w 4248150"/>
              <a:gd name="connsiteY2" fmla="*/ 2457450 h 6858000"/>
              <a:gd name="connsiteX3" fmla="*/ 2819400 w 4248150"/>
              <a:gd name="connsiteY3" fmla="*/ 6858000 h 6858000"/>
              <a:gd name="connsiteX4" fmla="*/ 0 w 4248150"/>
              <a:gd name="connsiteY4" fmla="*/ 6858000 h 6858000"/>
              <a:gd name="connsiteX5" fmla="*/ 1276350 w 4248150"/>
              <a:gd name="connsiteY5" fmla="*/ 266700 h 6858000"/>
              <a:gd name="connsiteX0" fmla="*/ 1000125 w 4248150"/>
              <a:gd name="connsiteY0" fmla="*/ 171450 h 6858000"/>
              <a:gd name="connsiteX1" fmla="*/ 2847975 w 4248150"/>
              <a:gd name="connsiteY1" fmla="*/ 0 h 6858000"/>
              <a:gd name="connsiteX2" fmla="*/ 4248150 w 4248150"/>
              <a:gd name="connsiteY2" fmla="*/ 2457450 h 6858000"/>
              <a:gd name="connsiteX3" fmla="*/ 2819400 w 4248150"/>
              <a:gd name="connsiteY3" fmla="*/ 6858000 h 6858000"/>
              <a:gd name="connsiteX4" fmla="*/ 0 w 4248150"/>
              <a:gd name="connsiteY4" fmla="*/ 6858000 h 6858000"/>
              <a:gd name="connsiteX5" fmla="*/ 1000125 w 4248150"/>
              <a:gd name="connsiteY5" fmla="*/ 171450 h 6858000"/>
              <a:gd name="connsiteX0" fmla="*/ 895350 w 4248150"/>
              <a:gd name="connsiteY0" fmla="*/ 9525 h 6858000"/>
              <a:gd name="connsiteX1" fmla="*/ 2847975 w 4248150"/>
              <a:gd name="connsiteY1" fmla="*/ 0 h 6858000"/>
              <a:gd name="connsiteX2" fmla="*/ 4248150 w 4248150"/>
              <a:gd name="connsiteY2" fmla="*/ 2457450 h 6858000"/>
              <a:gd name="connsiteX3" fmla="*/ 2819400 w 4248150"/>
              <a:gd name="connsiteY3" fmla="*/ 6858000 h 6858000"/>
              <a:gd name="connsiteX4" fmla="*/ 0 w 4248150"/>
              <a:gd name="connsiteY4" fmla="*/ 6858000 h 6858000"/>
              <a:gd name="connsiteX5" fmla="*/ 895350 w 4248150"/>
              <a:gd name="connsiteY5" fmla="*/ 9525 h 6858000"/>
              <a:gd name="connsiteX0" fmla="*/ 0 w 3352800"/>
              <a:gd name="connsiteY0" fmla="*/ 9525 h 6896100"/>
              <a:gd name="connsiteX1" fmla="*/ 1952625 w 3352800"/>
              <a:gd name="connsiteY1" fmla="*/ 0 h 6896100"/>
              <a:gd name="connsiteX2" fmla="*/ 3352800 w 3352800"/>
              <a:gd name="connsiteY2" fmla="*/ 2457450 h 6896100"/>
              <a:gd name="connsiteX3" fmla="*/ 1924050 w 3352800"/>
              <a:gd name="connsiteY3" fmla="*/ 6858000 h 6896100"/>
              <a:gd name="connsiteX4" fmla="*/ 114300 w 3352800"/>
              <a:gd name="connsiteY4" fmla="*/ 6896100 h 6896100"/>
              <a:gd name="connsiteX5" fmla="*/ 0 w 3352800"/>
              <a:gd name="connsiteY5" fmla="*/ 9525 h 6896100"/>
              <a:gd name="connsiteX0" fmla="*/ 0 w 3352800"/>
              <a:gd name="connsiteY0" fmla="*/ 9525 h 6896100"/>
              <a:gd name="connsiteX1" fmla="*/ 1952625 w 3352800"/>
              <a:gd name="connsiteY1" fmla="*/ 0 h 6896100"/>
              <a:gd name="connsiteX2" fmla="*/ 3352800 w 3352800"/>
              <a:gd name="connsiteY2" fmla="*/ 2457450 h 6896100"/>
              <a:gd name="connsiteX3" fmla="*/ 1924050 w 3352800"/>
              <a:gd name="connsiteY3" fmla="*/ 6858000 h 6896100"/>
              <a:gd name="connsiteX4" fmla="*/ 9525 w 3352800"/>
              <a:gd name="connsiteY4" fmla="*/ 6896100 h 6896100"/>
              <a:gd name="connsiteX5" fmla="*/ 0 w 3352800"/>
              <a:gd name="connsiteY5" fmla="*/ 9525 h 6896100"/>
              <a:gd name="connsiteX0" fmla="*/ 0 w 3371849"/>
              <a:gd name="connsiteY0" fmla="*/ 9525 h 6896100"/>
              <a:gd name="connsiteX1" fmla="*/ 1952625 w 3371849"/>
              <a:gd name="connsiteY1" fmla="*/ 0 h 6896100"/>
              <a:gd name="connsiteX2" fmla="*/ 3371849 w 3371849"/>
              <a:gd name="connsiteY2" fmla="*/ 2143125 h 6896100"/>
              <a:gd name="connsiteX3" fmla="*/ 1924050 w 3371849"/>
              <a:gd name="connsiteY3" fmla="*/ 6858000 h 6896100"/>
              <a:gd name="connsiteX4" fmla="*/ 9525 w 3371849"/>
              <a:gd name="connsiteY4" fmla="*/ 6896100 h 6896100"/>
              <a:gd name="connsiteX5" fmla="*/ 0 w 3371849"/>
              <a:gd name="connsiteY5" fmla="*/ 9525 h 6896100"/>
              <a:gd name="connsiteX0" fmla="*/ 0 w 3400423"/>
              <a:gd name="connsiteY0" fmla="*/ 9525 h 6896100"/>
              <a:gd name="connsiteX1" fmla="*/ 1952625 w 3400423"/>
              <a:gd name="connsiteY1" fmla="*/ 0 h 6896100"/>
              <a:gd name="connsiteX2" fmla="*/ 3400423 w 3400423"/>
              <a:gd name="connsiteY2" fmla="*/ 2371725 h 6896100"/>
              <a:gd name="connsiteX3" fmla="*/ 1924050 w 3400423"/>
              <a:gd name="connsiteY3" fmla="*/ 6858000 h 6896100"/>
              <a:gd name="connsiteX4" fmla="*/ 9525 w 3400423"/>
              <a:gd name="connsiteY4" fmla="*/ 6896100 h 6896100"/>
              <a:gd name="connsiteX5" fmla="*/ 0 w 3400423"/>
              <a:gd name="connsiteY5" fmla="*/ 9525 h 6896100"/>
              <a:gd name="connsiteX0" fmla="*/ 0 w 3054433"/>
              <a:gd name="connsiteY0" fmla="*/ 9525 h 6896100"/>
              <a:gd name="connsiteX1" fmla="*/ 1952625 w 3054433"/>
              <a:gd name="connsiteY1" fmla="*/ 0 h 6896100"/>
              <a:gd name="connsiteX2" fmla="*/ 3054433 w 3054433"/>
              <a:gd name="connsiteY2" fmla="*/ 1753887 h 6896100"/>
              <a:gd name="connsiteX3" fmla="*/ 1924050 w 3054433"/>
              <a:gd name="connsiteY3" fmla="*/ 6858000 h 6896100"/>
              <a:gd name="connsiteX4" fmla="*/ 9525 w 3054433"/>
              <a:gd name="connsiteY4" fmla="*/ 6896100 h 6896100"/>
              <a:gd name="connsiteX5" fmla="*/ 0 w 3054433"/>
              <a:gd name="connsiteY5" fmla="*/ 9525 h 689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54433" h="6896100">
                <a:moveTo>
                  <a:pt x="0" y="9525"/>
                </a:moveTo>
                <a:lnTo>
                  <a:pt x="1952625" y="0"/>
                </a:lnTo>
                <a:lnTo>
                  <a:pt x="3054433" y="1753887"/>
                </a:lnTo>
                <a:lnTo>
                  <a:pt x="1924050" y="6858000"/>
                </a:lnTo>
                <a:lnTo>
                  <a:pt x="9525" y="6896100"/>
                </a:lnTo>
                <a:lnTo>
                  <a:pt x="0" y="9525"/>
                </a:lnTo>
                <a:close/>
              </a:path>
            </a:pathLst>
          </a:custGeom>
          <a:gradFill flip="none" rotWithShape="1">
            <a:gsLst>
              <a:gs pos="44000">
                <a:schemeClr val="bg1">
                  <a:lumMod val="95000"/>
                  <a:alpha val="40000"/>
                </a:schemeClr>
              </a:gs>
              <a:gs pos="75000">
                <a:schemeClr val="bg1">
                  <a:lumMod val="85000"/>
                </a:schemeClr>
              </a:gs>
              <a:gs pos="92000">
                <a:schemeClr val="bg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1003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s-MX">
              <a:solidFill>
                <a:schemeClr val="lt1"/>
              </a:solidFill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1259632" y="1251406"/>
            <a:ext cx="6336704" cy="64633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s-MX" sz="3600" b="1" dirty="0">
                <a:latin typeface="Arial Narrow" pitchFamily="34" charset="0"/>
              </a:rPr>
              <a:t>Línea (s) de Investigación</a:t>
            </a:r>
          </a:p>
        </p:txBody>
      </p:sp>
      <p:sp>
        <p:nvSpPr>
          <p:cNvPr id="6" name="Title 13"/>
          <p:cNvSpPr txBox="1">
            <a:spLocks/>
          </p:cNvSpPr>
          <p:nvPr/>
        </p:nvSpPr>
        <p:spPr>
          <a:xfrm>
            <a:off x="8775" y="-22447"/>
            <a:ext cx="4707241" cy="107721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s-VE"/>
            </a:defPPr>
            <a:lvl1pPr algn="r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2801A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9pPr>
          </a:lstStyle>
          <a:p>
            <a:pPr algn="just"/>
            <a:r>
              <a:rPr lang="en-US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COLOQUIO</a:t>
            </a:r>
            <a:endParaRPr lang="en-US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4">
                  <a:lumMod val="75000"/>
                  <a:alpha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algn="just"/>
            <a:r>
              <a:rPr lang="en-US" sz="1800" b="1" cap="none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MAESTRÍA EN GESTIÓN INTEGRAL DE RIESGOS Y PROTECCIÓN CIVIL</a:t>
            </a:r>
          </a:p>
        </p:txBody>
      </p:sp>
      <p:sp>
        <p:nvSpPr>
          <p:cNvPr id="3" name="CuadroTexto 2"/>
          <p:cNvSpPr txBox="1"/>
          <p:nvPr/>
        </p:nvSpPr>
        <p:spPr>
          <a:xfrm rot="18849307">
            <a:off x="4631784" y="4337037"/>
            <a:ext cx="25635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Actores </a:t>
            </a:r>
            <a:r>
              <a:rPr lang="es-MX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principales</a:t>
            </a:r>
            <a:endParaRPr lang="es-MX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 rot="18733565">
            <a:off x="1480494" y="4183150"/>
            <a:ext cx="226464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Derecho humano a la </a:t>
            </a:r>
            <a:r>
              <a:rPr lang="es-MX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vivienda</a:t>
            </a:r>
            <a:endParaRPr lang="es-MX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ángulo 6"/>
          <p:cNvSpPr/>
          <p:nvPr/>
        </p:nvSpPr>
        <p:spPr>
          <a:xfrm rot="18758146">
            <a:off x="2845696" y="4036659"/>
            <a:ext cx="275034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Atención interinstitucional en </a:t>
            </a:r>
            <a:r>
              <a:rPr lang="es-MX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desastres</a:t>
            </a:r>
            <a:endParaRPr lang="es-MX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ángulo 7"/>
          <p:cNvSpPr/>
          <p:nvPr/>
        </p:nvSpPr>
        <p:spPr>
          <a:xfrm rot="18838757">
            <a:off x="6619329" y="4239298"/>
            <a:ext cx="290656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Recuperación efectiva</a:t>
            </a:r>
          </a:p>
        </p:txBody>
      </p:sp>
      <p:sp>
        <p:nvSpPr>
          <p:cNvPr id="9" name="Rectángulo 8"/>
          <p:cNvSpPr/>
          <p:nvPr/>
        </p:nvSpPr>
        <p:spPr>
          <a:xfrm rot="18888248">
            <a:off x="102841" y="4364181"/>
            <a:ext cx="22889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Vivienda digna</a:t>
            </a:r>
            <a:endParaRPr lang="es-MX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6556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0 Forma libre"/>
          <p:cNvSpPr/>
          <p:nvPr/>
        </p:nvSpPr>
        <p:spPr>
          <a:xfrm rot="5400000">
            <a:off x="3975151" y="-3972094"/>
            <a:ext cx="1202473" cy="9135224"/>
          </a:xfrm>
          <a:custGeom>
            <a:avLst/>
            <a:gdLst>
              <a:gd name="connsiteX0" fmla="*/ 0 w 4248150"/>
              <a:gd name="connsiteY0" fmla="*/ 0 h 6858000"/>
              <a:gd name="connsiteX1" fmla="*/ 2847975 w 4248150"/>
              <a:gd name="connsiteY1" fmla="*/ 0 h 6858000"/>
              <a:gd name="connsiteX2" fmla="*/ 4248150 w 4248150"/>
              <a:gd name="connsiteY2" fmla="*/ 2457450 h 6858000"/>
              <a:gd name="connsiteX3" fmla="*/ 2819400 w 4248150"/>
              <a:gd name="connsiteY3" fmla="*/ 6858000 h 6858000"/>
              <a:gd name="connsiteX4" fmla="*/ 0 w 4248150"/>
              <a:gd name="connsiteY4" fmla="*/ 6858000 h 6858000"/>
              <a:gd name="connsiteX5" fmla="*/ 0 w 4248150"/>
              <a:gd name="connsiteY5" fmla="*/ 0 h 6858000"/>
              <a:gd name="connsiteX0" fmla="*/ 1238250 w 4248150"/>
              <a:gd name="connsiteY0" fmla="*/ 85725 h 6858000"/>
              <a:gd name="connsiteX1" fmla="*/ 2847975 w 4248150"/>
              <a:gd name="connsiteY1" fmla="*/ 0 h 6858000"/>
              <a:gd name="connsiteX2" fmla="*/ 4248150 w 4248150"/>
              <a:gd name="connsiteY2" fmla="*/ 2457450 h 6858000"/>
              <a:gd name="connsiteX3" fmla="*/ 2819400 w 4248150"/>
              <a:gd name="connsiteY3" fmla="*/ 6858000 h 6858000"/>
              <a:gd name="connsiteX4" fmla="*/ 0 w 4248150"/>
              <a:gd name="connsiteY4" fmla="*/ 6858000 h 6858000"/>
              <a:gd name="connsiteX5" fmla="*/ 1238250 w 4248150"/>
              <a:gd name="connsiteY5" fmla="*/ 85725 h 6858000"/>
              <a:gd name="connsiteX0" fmla="*/ 895350 w 4248150"/>
              <a:gd name="connsiteY0" fmla="*/ 0 h 6858000"/>
              <a:gd name="connsiteX1" fmla="*/ 2847975 w 4248150"/>
              <a:gd name="connsiteY1" fmla="*/ 0 h 6858000"/>
              <a:gd name="connsiteX2" fmla="*/ 4248150 w 4248150"/>
              <a:gd name="connsiteY2" fmla="*/ 2457450 h 6858000"/>
              <a:gd name="connsiteX3" fmla="*/ 2819400 w 4248150"/>
              <a:gd name="connsiteY3" fmla="*/ 6858000 h 6858000"/>
              <a:gd name="connsiteX4" fmla="*/ 0 w 4248150"/>
              <a:gd name="connsiteY4" fmla="*/ 6858000 h 6858000"/>
              <a:gd name="connsiteX5" fmla="*/ 895350 w 4248150"/>
              <a:gd name="connsiteY5" fmla="*/ 0 h 6858000"/>
              <a:gd name="connsiteX0" fmla="*/ 1276350 w 4248150"/>
              <a:gd name="connsiteY0" fmla="*/ 266700 h 6858000"/>
              <a:gd name="connsiteX1" fmla="*/ 2847975 w 4248150"/>
              <a:gd name="connsiteY1" fmla="*/ 0 h 6858000"/>
              <a:gd name="connsiteX2" fmla="*/ 4248150 w 4248150"/>
              <a:gd name="connsiteY2" fmla="*/ 2457450 h 6858000"/>
              <a:gd name="connsiteX3" fmla="*/ 2819400 w 4248150"/>
              <a:gd name="connsiteY3" fmla="*/ 6858000 h 6858000"/>
              <a:gd name="connsiteX4" fmla="*/ 0 w 4248150"/>
              <a:gd name="connsiteY4" fmla="*/ 6858000 h 6858000"/>
              <a:gd name="connsiteX5" fmla="*/ 1276350 w 4248150"/>
              <a:gd name="connsiteY5" fmla="*/ 266700 h 6858000"/>
              <a:gd name="connsiteX0" fmla="*/ 1000125 w 4248150"/>
              <a:gd name="connsiteY0" fmla="*/ 171450 h 6858000"/>
              <a:gd name="connsiteX1" fmla="*/ 2847975 w 4248150"/>
              <a:gd name="connsiteY1" fmla="*/ 0 h 6858000"/>
              <a:gd name="connsiteX2" fmla="*/ 4248150 w 4248150"/>
              <a:gd name="connsiteY2" fmla="*/ 2457450 h 6858000"/>
              <a:gd name="connsiteX3" fmla="*/ 2819400 w 4248150"/>
              <a:gd name="connsiteY3" fmla="*/ 6858000 h 6858000"/>
              <a:gd name="connsiteX4" fmla="*/ 0 w 4248150"/>
              <a:gd name="connsiteY4" fmla="*/ 6858000 h 6858000"/>
              <a:gd name="connsiteX5" fmla="*/ 1000125 w 4248150"/>
              <a:gd name="connsiteY5" fmla="*/ 171450 h 6858000"/>
              <a:gd name="connsiteX0" fmla="*/ 895350 w 4248150"/>
              <a:gd name="connsiteY0" fmla="*/ 9525 h 6858000"/>
              <a:gd name="connsiteX1" fmla="*/ 2847975 w 4248150"/>
              <a:gd name="connsiteY1" fmla="*/ 0 h 6858000"/>
              <a:gd name="connsiteX2" fmla="*/ 4248150 w 4248150"/>
              <a:gd name="connsiteY2" fmla="*/ 2457450 h 6858000"/>
              <a:gd name="connsiteX3" fmla="*/ 2819400 w 4248150"/>
              <a:gd name="connsiteY3" fmla="*/ 6858000 h 6858000"/>
              <a:gd name="connsiteX4" fmla="*/ 0 w 4248150"/>
              <a:gd name="connsiteY4" fmla="*/ 6858000 h 6858000"/>
              <a:gd name="connsiteX5" fmla="*/ 895350 w 4248150"/>
              <a:gd name="connsiteY5" fmla="*/ 9525 h 6858000"/>
              <a:gd name="connsiteX0" fmla="*/ 0 w 3352800"/>
              <a:gd name="connsiteY0" fmla="*/ 9525 h 6896100"/>
              <a:gd name="connsiteX1" fmla="*/ 1952625 w 3352800"/>
              <a:gd name="connsiteY1" fmla="*/ 0 h 6896100"/>
              <a:gd name="connsiteX2" fmla="*/ 3352800 w 3352800"/>
              <a:gd name="connsiteY2" fmla="*/ 2457450 h 6896100"/>
              <a:gd name="connsiteX3" fmla="*/ 1924050 w 3352800"/>
              <a:gd name="connsiteY3" fmla="*/ 6858000 h 6896100"/>
              <a:gd name="connsiteX4" fmla="*/ 114300 w 3352800"/>
              <a:gd name="connsiteY4" fmla="*/ 6896100 h 6896100"/>
              <a:gd name="connsiteX5" fmla="*/ 0 w 3352800"/>
              <a:gd name="connsiteY5" fmla="*/ 9525 h 6896100"/>
              <a:gd name="connsiteX0" fmla="*/ 0 w 3352800"/>
              <a:gd name="connsiteY0" fmla="*/ 9525 h 6896100"/>
              <a:gd name="connsiteX1" fmla="*/ 1952625 w 3352800"/>
              <a:gd name="connsiteY1" fmla="*/ 0 h 6896100"/>
              <a:gd name="connsiteX2" fmla="*/ 3352800 w 3352800"/>
              <a:gd name="connsiteY2" fmla="*/ 2457450 h 6896100"/>
              <a:gd name="connsiteX3" fmla="*/ 1924050 w 3352800"/>
              <a:gd name="connsiteY3" fmla="*/ 6858000 h 6896100"/>
              <a:gd name="connsiteX4" fmla="*/ 9525 w 3352800"/>
              <a:gd name="connsiteY4" fmla="*/ 6896100 h 6896100"/>
              <a:gd name="connsiteX5" fmla="*/ 0 w 3352800"/>
              <a:gd name="connsiteY5" fmla="*/ 9525 h 6896100"/>
              <a:gd name="connsiteX0" fmla="*/ 0 w 3371849"/>
              <a:gd name="connsiteY0" fmla="*/ 9525 h 6896100"/>
              <a:gd name="connsiteX1" fmla="*/ 1952625 w 3371849"/>
              <a:gd name="connsiteY1" fmla="*/ 0 h 6896100"/>
              <a:gd name="connsiteX2" fmla="*/ 3371849 w 3371849"/>
              <a:gd name="connsiteY2" fmla="*/ 2143125 h 6896100"/>
              <a:gd name="connsiteX3" fmla="*/ 1924050 w 3371849"/>
              <a:gd name="connsiteY3" fmla="*/ 6858000 h 6896100"/>
              <a:gd name="connsiteX4" fmla="*/ 9525 w 3371849"/>
              <a:gd name="connsiteY4" fmla="*/ 6896100 h 6896100"/>
              <a:gd name="connsiteX5" fmla="*/ 0 w 3371849"/>
              <a:gd name="connsiteY5" fmla="*/ 9525 h 6896100"/>
              <a:gd name="connsiteX0" fmla="*/ 0 w 3400423"/>
              <a:gd name="connsiteY0" fmla="*/ 9525 h 6896100"/>
              <a:gd name="connsiteX1" fmla="*/ 1952625 w 3400423"/>
              <a:gd name="connsiteY1" fmla="*/ 0 h 6896100"/>
              <a:gd name="connsiteX2" fmla="*/ 3400423 w 3400423"/>
              <a:gd name="connsiteY2" fmla="*/ 2371725 h 6896100"/>
              <a:gd name="connsiteX3" fmla="*/ 1924050 w 3400423"/>
              <a:gd name="connsiteY3" fmla="*/ 6858000 h 6896100"/>
              <a:gd name="connsiteX4" fmla="*/ 9525 w 3400423"/>
              <a:gd name="connsiteY4" fmla="*/ 6896100 h 6896100"/>
              <a:gd name="connsiteX5" fmla="*/ 0 w 3400423"/>
              <a:gd name="connsiteY5" fmla="*/ 9525 h 6896100"/>
              <a:gd name="connsiteX0" fmla="*/ 0 w 3054433"/>
              <a:gd name="connsiteY0" fmla="*/ 9525 h 6896100"/>
              <a:gd name="connsiteX1" fmla="*/ 1952625 w 3054433"/>
              <a:gd name="connsiteY1" fmla="*/ 0 h 6896100"/>
              <a:gd name="connsiteX2" fmla="*/ 3054433 w 3054433"/>
              <a:gd name="connsiteY2" fmla="*/ 1753887 h 6896100"/>
              <a:gd name="connsiteX3" fmla="*/ 1924050 w 3054433"/>
              <a:gd name="connsiteY3" fmla="*/ 6858000 h 6896100"/>
              <a:gd name="connsiteX4" fmla="*/ 9525 w 3054433"/>
              <a:gd name="connsiteY4" fmla="*/ 6896100 h 6896100"/>
              <a:gd name="connsiteX5" fmla="*/ 0 w 3054433"/>
              <a:gd name="connsiteY5" fmla="*/ 9525 h 689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54433" h="6896100">
                <a:moveTo>
                  <a:pt x="0" y="9525"/>
                </a:moveTo>
                <a:lnTo>
                  <a:pt x="1952625" y="0"/>
                </a:lnTo>
                <a:lnTo>
                  <a:pt x="3054433" y="1753887"/>
                </a:lnTo>
                <a:lnTo>
                  <a:pt x="1924050" y="6858000"/>
                </a:lnTo>
                <a:lnTo>
                  <a:pt x="9525" y="6896100"/>
                </a:lnTo>
                <a:lnTo>
                  <a:pt x="0" y="9525"/>
                </a:lnTo>
                <a:close/>
              </a:path>
            </a:pathLst>
          </a:custGeom>
          <a:gradFill flip="none" rotWithShape="1">
            <a:gsLst>
              <a:gs pos="44000">
                <a:schemeClr val="bg1">
                  <a:lumMod val="95000"/>
                  <a:alpha val="40000"/>
                </a:schemeClr>
              </a:gs>
              <a:gs pos="75000">
                <a:schemeClr val="bg1">
                  <a:lumMod val="85000"/>
                </a:schemeClr>
              </a:gs>
              <a:gs pos="92000">
                <a:schemeClr val="bg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1003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s-MX">
              <a:solidFill>
                <a:schemeClr val="lt1"/>
              </a:solidFill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827584" y="1124744"/>
            <a:ext cx="6336704" cy="64633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s-MX" sz="3600" b="1" dirty="0">
                <a:latin typeface="Arial Narrow" pitchFamily="34" charset="0"/>
              </a:rPr>
              <a:t>Introducción</a:t>
            </a:r>
          </a:p>
        </p:txBody>
      </p:sp>
      <p:sp>
        <p:nvSpPr>
          <p:cNvPr id="8" name="Title 13"/>
          <p:cNvSpPr txBox="1">
            <a:spLocks/>
          </p:cNvSpPr>
          <p:nvPr/>
        </p:nvSpPr>
        <p:spPr>
          <a:xfrm>
            <a:off x="8775" y="-22447"/>
            <a:ext cx="4707241" cy="107721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s-VE"/>
            </a:defPPr>
            <a:lvl1pPr algn="r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2801A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9pPr>
          </a:lstStyle>
          <a:p>
            <a:pPr algn="just"/>
            <a:r>
              <a:rPr lang="en-US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COLOQUIO</a:t>
            </a:r>
            <a:endParaRPr lang="en-US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4">
                  <a:lumMod val="75000"/>
                  <a:alpha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algn="just"/>
            <a:r>
              <a:rPr lang="en-US" sz="1800" b="1" cap="none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MAESTRÍA EN GESTIÓN INTEGRAL DE RIESGOS Y PROTECCIÓN CIVIL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467544" y="1988840"/>
            <a:ext cx="78128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La vivienda representa un factor primordial en el desarrollo humano, misma que se ve vulnerado ante la ocurrencia de desastres.</a:t>
            </a:r>
            <a:endParaRPr lang="es-MX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432123" y="3406934"/>
            <a:ext cx="260739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Eficacia y eficiencia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Subsidiariedad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Complementariedad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Corresponsabilidad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Legalidad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Respeto a los derechos humanos</a:t>
            </a:r>
            <a:endParaRPr lang="es-MX" dirty="0"/>
          </a:p>
        </p:txBody>
      </p:sp>
      <p:sp>
        <p:nvSpPr>
          <p:cNvPr id="12" name="Cerrar llave 11"/>
          <p:cNvSpPr/>
          <p:nvPr/>
        </p:nvSpPr>
        <p:spPr>
          <a:xfrm>
            <a:off x="2771800" y="3406934"/>
            <a:ext cx="648072" cy="3416320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" name="Rectángulo 12"/>
          <p:cNvSpPr/>
          <p:nvPr/>
        </p:nvSpPr>
        <p:spPr>
          <a:xfrm rot="5400000">
            <a:off x="2125227" y="4930428"/>
            <a:ext cx="33906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b="1" dirty="0" smtClean="0">
                <a:latin typeface="Arial" panose="020B0604020202020204" pitchFamily="34" charset="0"/>
                <a:cs typeface="Arial" panose="020B0604020202020204" pitchFamily="34" charset="0"/>
              </a:rPr>
              <a:t>Acciones interinstitucionales</a:t>
            </a:r>
            <a:endParaRPr lang="es-MX" b="1" dirty="0"/>
          </a:p>
        </p:txBody>
      </p:sp>
      <p:pic>
        <p:nvPicPr>
          <p:cNvPr id="1028" name="Picture 4" descr="Resultado de imagen para unida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30" r="12770"/>
          <a:stretch/>
        </p:blipFill>
        <p:spPr bwMode="auto">
          <a:xfrm>
            <a:off x="4162938" y="2935818"/>
            <a:ext cx="4513518" cy="37812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www.dondivorcio.com/wp-content/uploads/2017/07/VIVIEND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784171"/>
            <a:ext cx="2285375" cy="208451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7205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0 Forma libre"/>
          <p:cNvSpPr/>
          <p:nvPr/>
        </p:nvSpPr>
        <p:spPr>
          <a:xfrm rot="5400000">
            <a:off x="3975151" y="-3972094"/>
            <a:ext cx="1202473" cy="9135224"/>
          </a:xfrm>
          <a:custGeom>
            <a:avLst/>
            <a:gdLst>
              <a:gd name="connsiteX0" fmla="*/ 0 w 4248150"/>
              <a:gd name="connsiteY0" fmla="*/ 0 h 6858000"/>
              <a:gd name="connsiteX1" fmla="*/ 2847975 w 4248150"/>
              <a:gd name="connsiteY1" fmla="*/ 0 h 6858000"/>
              <a:gd name="connsiteX2" fmla="*/ 4248150 w 4248150"/>
              <a:gd name="connsiteY2" fmla="*/ 2457450 h 6858000"/>
              <a:gd name="connsiteX3" fmla="*/ 2819400 w 4248150"/>
              <a:gd name="connsiteY3" fmla="*/ 6858000 h 6858000"/>
              <a:gd name="connsiteX4" fmla="*/ 0 w 4248150"/>
              <a:gd name="connsiteY4" fmla="*/ 6858000 h 6858000"/>
              <a:gd name="connsiteX5" fmla="*/ 0 w 4248150"/>
              <a:gd name="connsiteY5" fmla="*/ 0 h 6858000"/>
              <a:gd name="connsiteX0" fmla="*/ 1238250 w 4248150"/>
              <a:gd name="connsiteY0" fmla="*/ 85725 h 6858000"/>
              <a:gd name="connsiteX1" fmla="*/ 2847975 w 4248150"/>
              <a:gd name="connsiteY1" fmla="*/ 0 h 6858000"/>
              <a:gd name="connsiteX2" fmla="*/ 4248150 w 4248150"/>
              <a:gd name="connsiteY2" fmla="*/ 2457450 h 6858000"/>
              <a:gd name="connsiteX3" fmla="*/ 2819400 w 4248150"/>
              <a:gd name="connsiteY3" fmla="*/ 6858000 h 6858000"/>
              <a:gd name="connsiteX4" fmla="*/ 0 w 4248150"/>
              <a:gd name="connsiteY4" fmla="*/ 6858000 h 6858000"/>
              <a:gd name="connsiteX5" fmla="*/ 1238250 w 4248150"/>
              <a:gd name="connsiteY5" fmla="*/ 85725 h 6858000"/>
              <a:gd name="connsiteX0" fmla="*/ 895350 w 4248150"/>
              <a:gd name="connsiteY0" fmla="*/ 0 h 6858000"/>
              <a:gd name="connsiteX1" fmla="*/ 2847975 w 4248150"/>
              <a:gd name="connsiteY1" fmla="*/ 0 h 6858000"/>
              <a:gd name="connsiteX2" fmla="*/ 4248150 w 4248150"/>
              <a:gd name="connsiteY2" fmla="*/ 2457450 h 6858000"/>
              <a:gd name="connsiteX3" fmla="*/ 2819400 w 4248150"/>
              <a:gd name="connsiteY3" fmla="*/ 6858000 h 6858000"/>
              <a:gd name="connsiteX4" fmla="*/ 0 w 4248150"/>
              <a:gd name="connsiteY4" fmla="*/ 6858000 h 6858000"/>
              <a:gd name="connsiteX5" fmla="*/ 895350 w 4248150"/>
              <a:gd name="connsiteY5" fmla="*/ 0 h 6858000"/>
              <a:gd name="connsiteX0" fmla="*/ 1276350 w 4248150"/>
              <a:gd name="connsiteY0" fmla="*/ 266700 h 6858000"/>
              <a:gd name="connsiteX1" fmla="*/ 2847975 w 4248150"/>
              <a:gd name="connsiteY1" fmla="*/ 0 h 6858000"/>
              <a:gd name="connsiteX2" fmla="*/ 4248150 w 4248150"/>
              <a:gd name="connsiteY2" fmla="*/ 2457450 h 6858000"/>
              <a:gd name="connsiteX3" fmla="*/ 2819400 w 4248150"/>
              <a:gd name="connsiteY3" fmla="*/ 6858000 h 6858000"/>
              <a:gd name="connsiteX4" fmla="*/ 0 w 4248150"/>
              <a:gd name="connsiteY4" fmla="*/ 6858000 h 6858000"/>
              <a:gd name="connsiteX5" fmla="*/ 1276350 w 4248150"/>
              <a:gd name="connsiteY5" fmla="*/ 266700 h 6858000"/>
              <a:gd name="connsiteX0" fmla="*/ 1000125 w 4248150"/>
              <a:gd name="connsiteY0" fmla="*/ 171450 h 6858000"/>
              <a:gd name="connsiteX1" fmla="*/ 2847975 w 4248150"/>
              <a:gd name="connsiteY1" fmla="*/ 0 h 6858000"/>
              <a:gd name="connsiteX2" fmla="*/ 4248150 w 4248150"/>
              <a:gd name="connsiteY2" fmla="*/ 2457450 h 6858000"/>
              <a:gd name="connsiteX3" fmla="*/ 2819400 w 4248150"/>
              <a:gd name="connsiteY3" fmla="*/ 6858000 h 6858000"/>
              <a:gd name="connsiteX4" fmla="*/ 0 w 4248150"/>
              <a:gd name="connsiteY4" fmla="*/ 6858000 h 6858000"/>
              <a:gd name="connsiteX5" fmla="*/ 1000125 w 4248150"/>
              <a:gd name="connsiteY5" fmla="*/ 171450 h 6858000"/>
              <a:gd name="connsiteX0" fmla="*/ 895350 w 4248150"/>
              <a:gd name="connsiteY0" fmla="*/ 9525 h 6858000"/>
              <a:gd name="connsiteX1" fmla="*/ 2847975 w 4248150"/>
              <a:gd name="connsiteY1" fmla="*/ 0 h 6858000"/>
              <a:gd name="connsiteX2" fmla="*/ 4248150 w 4248150"/>
              <a:gd name="connsiteY2" fmla="*/ 2457450 h 6858000"/>
              <a:gd name="connsiteX3" fmla="*/ 2819400 w 4248150"/>
              <a:gd name="connsiteY3" fmla="*/ 6858000 h 6858000"/>
              <a:gd name="connsiteX4" fmla="*/ 0 w 4248150"/>
              <a:gd name="connsiteY4" fmla="*/ 6858000 h 6858000"/>
              <a:gd name="connsiteX5" fmla="*/ 895350 w 4248150"/>
              <a:gd name="connsiteY5" fmla="*/ 9525 h 6858000"/>
              <a:gd name="connsiteX0" fmla="*/ 0 w 3352800"/>
              <a:gd name="connsiteY0" fmla="*/ 9525 h 6896100"/>
              <a:gd name="connsiteX1" fmla="*/ 1952625 w 3352800"/>
              <a:gd name="connsiteY1" fmla="*/ 0 h 6896100"/>
              <a:gd name="connsiteX2" fmla="*/ 3352800 w 3352800"/>
              <a:gd name="connsiteY2" fmla="*/ 2457450 h 6896100"/>
              <a:gd name="connsiteX3" fmla="*/ 1924050 w 3352800"/>
              <a:gd name="connsiteY3" fmla="*/ 6858000 h 6896100"/>
              <a:gd name="connsiteX4" fmla="*/ 114300 w 3352800"/>
              <a:gd name="connsiteY4" fmla="*/ 6896100 h 6896100"/>
              <a:gd name="connsiteX5" fmla="*/ 0 w 3352800"/>
              <a:gd name="connsiteY5" fmla="*/ 9525 h 6896100"/>
              <a:gd name="connsiteX0" fmla="*/ 0 w 3352800"/>
              <a:gd name="connsiteY0" fmla="*/ 9525 h 6896100"/>
              <a:gd name="connsiteX1" fmla="*/ 1952625 w 3352800"/>
              <a:gd name="connsiteY1" fmla="*/ 0 h 6896100"/>
              <a:gd name="connsiteX2" fmla="*/ 3352800 w 3352800"/>
              <a:gd name="connsiteY2" fmla="*/ 2457450 h 6896100"/>
              <a:gd name="connsiteX3" fmla="*/ 1924050 w 3352800"/>
              <a:gd name="connsiteY3" fmla="*/ 6858000 h 6896100"/>
              <a:gd name="connsiteX4" fmla="*/ 9525 w 3352800"/>
              <a:gd name="connsiteY4" fmla="*/ 6896100 h 6896100"/>
              <a:gd name="connsiteX5" fmla="*/ 0 w 3352800"/>
              <a:gd name="connsiteY5" fmla="*/ 9525 h 6896100"/>
              <a:gd name="connsiteX0" fmla="*/ 0 w 3371849"/>
              <a:gd name="connsiteY0" fmla="*/ 9525 h 6896100"/>
              <a:gd name="connsiteX1" fmla="*/ 1952625 w 3371849"/>
              <a:gd name="connsiteY1" fmla="*/ 0 h 6896100"/>
              <a:gd name="connsiteX2" fmla="*/ 3371849 w 3371849"/>
              <a:gd name="connsiteY2" fmla="*/ 2143125 h 6896100"/>
              <a:gd name="connsiteX3" fmla="*/ 1924050 w 3371849"/>
              <a:gd name="connsiteY3" fmla="*/ 6858000 h 6896100"/>
              <a:gd name="connsiteX4" fmla="*/ 9525 w 3371849"/>
              <a:gd name="connsiteY4" fmla="*/ 6896100 h 6896100"/>
              <a:gd name="connsiteX5" fmla="*/ 0 w 3371849"/>
              <a:gd name="connsiteY5" fmla="*/ 9525 h 6896100"/>
              <a:gd name="connsiteX0" fmla="*/ 0 w 3400423"/>
              <a:gd name="connsiteY0" fmla="*/ 9525 h 6896100"/>
              <a:gd name="connsiteX1" fmla="*/ 1952625 w 3400423"/>
              <a:gd name="connsiteY1" fmla="*/ 0 h 6896100"/>
              <a:gd name="connsiteX2" fmla="*/ 3400423 w 3400423"/>
              <a:gd name="connsiteY2" fmla="*/ 2371725 h 6896100"/>
              <a:gd name="connsiteX3" fmla="*/ 1924050 w 3400423"/>
              <a:gd name="connsiteY3" fmla="*/ 6858000 h 6896100"/>
              <a:gd name="connsiteX4" fmla="*/ 9525 w 3400423"/>
              <a:gd name="connsiteY4" fmla="*/ 6896100 h 6896100"/>
              <a:gd name="connsiteX5" fmla="*/ 0 w 3400423"/>
              <a:gd name="connsiteY5" fmla="*/ 9525 h 6896100"/>
              <a:gd name="connsiteX0" fmla="*/ 0 w 3054433"/>
              <a:gd name="connsiteY0" fmla="*/ 9525 h 6896100"/>
              <a:gd name="connsiteX1" fmla="*/ 1952625 w 3054433"/>
              <a:gd name="connsiteY1" fmla="*/ 0 h 6896100"/>
              <a:gd name="connsiteX2" fmla="*/ 3054433 w 3054433"/>
              <a:gd name="connsiteY2" fmla="*/ 1753887 h 6896100"/>
              <a:gd name="connsiteX3" fmla="*/ 1924050 w 3054433"/>
              <a:gd name="connsiteY3" fmla="*/ 6858000 h 6896100"/>
              <a:gd name="connsiteX4" fmla="*/ 9525 w 3054433"/>
              <a:gd name="connsiteY4" fmla="*/ 6896100 h 6896100"/>
              <a:gd name="connsiteX5" fmla="*/ 0 w 3054433"/>
              <a:gd name="connsiteY5" fmla="*/ 9525 h 689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54433" h="6896100">
                <a:moveTo>
                  <a:pt x="0" y="9525"/>
                </a:moveTo>
                <a:lnTo>
                  <a:pt x="1952625" y="0"/>
                </a:lnTo>
                <a:lnTo>
                  <a:pt x="3054433" y="1753887"/>
                </a:lnTo>
                <a:lnTo>
                  <a:pt x="1924050" y="6858000"/>
                </a:lnTo>
                <a:lnTo>
                  <a:pt x="9525" y="6896100"/>
                </a:lnTo>
                <a:lnTo>
                  <a:pt x="0" y="9525"/>
                </a:lnTo>
                <a:close/>
              </a:path>
            </a:pathLst>
          </a:custGeom>
          <a:gradFill flip="none" rotWithShape="1">
            <a:gsLst>
              <a:gs pos="44000">
                <a:schemeClr val="bg1">
                  <a:lumMod val="95000"/>
                  <a:alpha val="40000"/>
                </a:schemeClr>
              </a:gs>
              <a:gs pos="75000">
                <a:schemeClr val="bg1">
                  <a:lumMod val="85000"/>
                </a:schemeClr>
              </a:gs>
              <a:gs pos="92000">
                <a:schemeClr val="bg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1003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s-MX">
              <a:solidFill>
                <a:schemeClr val="lt1"/>
              </a:solidFill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1259632" y="1342509"/>
            <a:ext cx="6336704" cy="64633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s-MX" sz="3600" b="1" dirty="0">
                <a:latin typeface="Arial Narrow" pitchFamily="34" charset="0"/>
              </a:rPr>
              <a:t>Planteamiento del problema</a:t>
            </a:r>
          </a:p>
        </p:txBody>
      </p:sp>
      <p:sp>
        <p:nvSpPr>
          <p:cNvPr id="7" name="Title 13"/>
          <p:cNvSpPr txBox="1">
            <a:spLocks/>
          </p:cNvSpPr>
          <p:nvPr/>
        </p:nvSpPr>
        <p:spPr>
          <a:xfrm>
            <a:off x="8775" y="-22447"/>
            <a:ext cx="4707241" cy="107721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s-VE"/>
            </a:defPPr>
            <a:lvl1pPr algn="r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2801A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9pPr>
          </a:lstStyle>
          <a:p>
            <a:pPr algn="just"/>
            <a:r>
              <a:rPr lang="en-US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COLOQUIO</a:t>
            </a:r>
            <a:endParaRPr lang="en-US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4">
                  <a:lumMod val="75000"/>
                  <a:alpha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algn="just"/>
            <a:r>
              <a:rPr lang="en-US" sz="1800" b="1" cap="none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MAESTRÍA EN GESTIÓN INTEGRAL DE RIESGOS Y PROTECCIÓN CIVIL</a:t>
            </a:r>
          </a:p>
        </p:txBody>
      </p:sp>
      <p:sp>
        <p:nvSpPr>
          <p:cNvPr id="3" name="Rectángulo 2"/>
          <p:cNvSpPr/>
          <p:nvPr/>
        </p:nvSpPr>
        <p:spPr>
          <a:xfrm>
            <a:off x="543939" y="1988840"/>
            <a:ext cx="806489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s-MX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¿Qué factores interinstitucionales influyen para una atención oportuna y eficaz de las viviendas afectadas por el sismo de magnitud </a:t>
            </a:r>
            <a:r>
              <a:rPr lang="es-MX" sz="24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8.2 </a:t>
            </a:r>
            <a:r>
              <a:rPr lang="es-MX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ocurrido en Chiapas el 7 de septiembre de 2017, considerado a la vivienda como elemento básico del desarrollo humano y desarrollo local?</a:t>
            </a:r>
            <a:endParaRPr lang="es-MX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30630" t="37203" r="28416" b="30313"/>
          <a:stretch/>
        </p:blipFill>
        <p:spPr>
          <a:xfrm>
            <a:off x="1520674" y="3927832"/>
            <a:ext cx="6147670" cy="27415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66199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0 Forma libre"/>
          <p:cNvSpPr/>
          <p:nvPr/>
        </p:nvSpPr>
        <p:spPr>
          <a:xfrm rot="5400000">
            <a:off x="3975151" y="-3972094"/>
            <a:ext cx="1202473" cy="9135224"/>
          </a:xfrm>
          <a:custGeom>
            <a:avLst/>
            <a:gdLst>
              <a:gd name="connsiteX0" fmla="*/ 0 w 4248150"/>
              <a:gd name="connsiteY0" fmla="*/ 0 h 6858000"/>
              <a:gd name="connsiteX1" fmla="*/ 2847975 w 4248150"/>
              <a:gd name="connsiteY1" fmla="*/ 0 h 6858000"/>
              <a:gd name="connsiteX2" fmla="*/ 4248150 w 4248150"/>
              <a:gd name="connsiteY2" fmla="*/ 2457450 h 6858000"/>
              <a:gd name="connsiteX3" fmla="*/ 2819400 w 4248150"/>
              <a:gd name="connsiteY3" fmla="*/ 6858000 h 6858000"/>
              <a:gd name="connsiteX4" fmla="*/ 0 w 4248150"/>
              <a:gd name="connsiteY4" fmla="*/ 6858000 h 6858000"/>
              <a:gd name="connsiteX5" fmla="*/ 0 w 4248150"/>
              <a:gd name="connsiteY5" fmla="*/ 0 h 6858000"/>
              <a:gd name="connsiteX0" fmla="*/ 1238250 w 4248150"/>
              <a:gd name="connsiteY0" fmla="*/ 85725 h 6858000"/>
              <a:gd name="connsiteX1" fmla="*/ 2847975 w 4248150"/>
              <a:gd name="connsiteY1" fmla="*/ 0 h 6858000"/>
              <a:gd name="connsiteX2" fmla="*/ 4248150 w 4248150"/>
              <a:gd name="connsiteY2" fmla="*/ 2457450 h 6858000"/>
              <a:gd name="connsiteX3" fmla="*/ 2819400 w 4248150"/>
              <a:gd name="connsiteY3" fmla="*/ 6858000 h 6858000"/>
              <a:gd name="connsiteX4" fmla="*/ 0 w 4248150"/>
              <a:gd name="connsiteY4" fmla="*/ 6858000 h 6858000"/>
              <a:gd name="connsiteX5" fmla="*/ 1238250 w 4248150"/>
              <a:gd name="connsiteY5" fmla="*/ 85725 h 6858000"/>
              <a:gd name="connsiteX0" fmla="*/ 895350 w 4248150"/>
              <a:gd name="connsiteY0" fmla="*/ 0 h 6858000"/>
              <a:gd name="connsiteX1" fmla="*/ 2847975 w 4248150"/>
              <a:gd name="connsiteY1" fmla="*/ 0 h 6858000"/>
              <a:gd name="connsiteX2" fmla="*/ 4248150 w 4248150"/>
              <a:gd name="connsiteY2" fmla="*/ 2457450 h 6858000"/>
              <a:gd name="connsiteX3" fmla="*/ 2819400 w 4248150"/>
              <a:gd name="connsiteY3" fmla="*/ 6858000 h 6858000"/>
              <a:gd name="connsiteX4" fmla="*/ 0 w 4248150"/>
              <a:gd name="connsiteY4" fmla="*/ 6858000 h 6858000"/>
              <a:gd name="connsiteX5" fmla="*/ 895350 w 4248150"/>
              <a:gd name="connsiteY5" fmla="*/ 0 h 6858000"/>
              <a:gd name="connsiteX0" fmla="*/ 1276350 w 4248150"/>
              <a:gd name="connsiteY0" fmla="*/ 266700 h 6858000"/>
              <a:gd name="connsiteX1" fmla="*/ 2847975 w 4248150"/>
              <a:gd name="connsiteY1" fmla="*/ 0 h 6858000"/>
              <a:gd name="connsiteX2" fmla="*/ 4248150 w 4248150"/>
              <a:gd name="connsiteY2" fmla="*/ 2457450 h 6858000"/>
              <a:gd name="connsiteX3" fmla="*/ 2819400 w 4248150"/>
              <a:gd name="connsiteY3" fmla="*/ 6858000 h 6858000"/>
              <a:gd name="connsiteX4" fmla="*/ 0 w 4248150"/>
              <a:gd name="connsiteY4" fmla="*/ 6858000 h 6858000"/>
              <a:gd name="connsiteX5" fmla="*/ 1276350 w 4248150"/>
              <a:gd name="connsiteY5" fmla="*/ 266700 h 6858000"/>
              <a:gd name="connsiteX0" fmla="*/ 1000125 w 4248150"/>
              <a:gd name="connsiteY0" fmla="*/ 171450 h 6858000"/>
              <a:gd name="connsiteX1" fmla="*/ 2847975 w 4248150"/>
              <a:gd name="connsiteY1" fmla="*/ 0 h 6858000"/>
              <a:gd name="connsiteX2" fmla="*/ 4248150 w 4248150"/>
              <a:gd name="connsiteY2" fmla="*/ 2457450 h 6858000"/>
              <a:gd name="connsiteX3" fmla="*/ 2819400 w 4248150"/>
              <a:gd name="connsiteY3" fmla="*/ 6858000 h 6858000"/>
              <a:gd name="connsiteX4" fmla="*/ 0 w 4248150"/>
              <a:gd name="connsiteY4" fmla="*/ 6858000 h 6858000"/>
              <a:gd name="connsiteX5" fmla="*/ 1000125 w 4248150"/>
              <a:gd name="connsiteY5" fmla="*/ 171450 h 6858000"/>
              <a:gd name="connsiteX0" fmla="*/ 895350 w 4248150"/>
              <a:gd name="connsiteY0" fmla="*/ 9525 h 6858000"/>
              <a:gd name="connsiteX1" fmla="*/ 2847975 w 4248150"/>
              <a:gd name="connsiteY1" fmla="*/ 0 h 6858000"/>
              <a:gd name="connsiteX2" fmla="*/ 4248150 w 4248150"/>
              <a:gd name="connsiteY2" fmla="*/ 2457450 h 6858000"/>
              <a:gd name="connsiteX3" fmla="*/ 2819400 w 4248150"/>
              <a:gd name="connsiteY3" fmla="*/ 6858000 h 6858000"/>
              <a:gd name="connsiteX4" fmla="*/ 0 w 4248150"/>
              <a:gd name="connsiteY4" fmla="*/ 6858000 h 6858000"/>
              <a:gd name="connsiteX5" fmla="*/ 895350 w 4248150"/>
              <a:gd name="connsiteY5" fmla="*/ 9525 h 6858000"/>
              <a:gd name="connsiteX0" fmla="*/ 0 w 3352800"/>
              <a:gd name="connsiteY0" fmla="*/ 9525 h 6896100"/>
              <a:gd name="connsiteX1" fmla="*/ 1952625 w 3352800"/>
              <a:gd name="connsiteY1" fmla="*/ 0 h 6896100"/>
              <a:gd name="connsiteX2" fmla="*/ 3352800 w 3352800"/>
              <a:gd name="connsiteY2" fmla="*/ 2457450 h 6896100"/>
              <a:gd name="connsiteX3" fmla="*/ 1924050 w 3352800"/>
              <a:gd name="connsiteY3" fmla="*/ 6858000 h 6896100"/>
              <a:gd name="connsiteX4" fmla="*/ 114300 w 3352800"/>
              <a:gd name="connsiteY4" fmla="*/ 6896100 h 6896100"/>
              <a:gd name="connsiteX5" fmla="*/ 0 w 3352800"/>
              <a:gd name="connsiteY5" fmla="*/ 9525 h 6896100"/>
              <a:gd name="connsiteX0" fmla="*/ 0 w 3352800"/>
              <a:gd name="connsiteY0" fmla="*/ 9525 h 6896100"/>
              <a:gd name="connsiteX1" fmla="*/ 1952625 w 3352800"/>
              <a:gd name="connsiteY1" fmla="*/ 0 h 6896100"/>
              <a:gd name="connsiteX2" fmla="*/ 3352800 w 3352800"/>
              <a:gd name="connsiteY2" fmla="*/ 2457450 h 6896100"/>
              <a:gd name="connsiteX3" fmla="*/ 1924050 w 3352800"/>
              <a:gd name="connsiteY3" fmla="*/ 6858000 h 6896100"/>
              <a:gd name="connsiteX4" fmla="*/ 9525 w 3352800"/>
              <a:gd name="connsiteY4" fmla="*/ 6896100 h 6896100"/>
              <a:gd name="connsiteX5" fmla="*/ 0 w 3352800"/>
              <a:gd name="connsiteY5" fmla="*/ 9525 h 6896100"/>
              <a:gd name="connsiteX0" fmla="*/ 0 w 3371849"/>
              <a:gd name="connsiteY0" fmla="*/ 9525 h 6896100"/>
              <a:gd name="connsiteX1" fmla="*/ 1952625 w 3371849"/>
              <a:gd name="connsiteY1" fmla="*/ 0 h 6896100"/>
              <a:gd name="connsiteX2" fmla="*/ 3371849 w 3371849"/>
              <a:gd name="connsiteY2" fmla="*/ 2143125 h 6896100"/>
              <a:gd name="connsiteX3" fmla="*/ 1924050 w 3371849"/>
              <a:gd name="connsiteY3" fmla="*/ 6858000 h 6896100"/>
              <a:gd name="connsiteX4" fmla="*/ 9525 w 3371849"/>
              <a:gd name="connsiteY4" fmla="*/ 6896100 h 6896100"/>
              <a:gd name="connsiteX5" fmla="*/ 0 w 3371849"/>
              <a:gd name="connsiteY5" fmla="*/ 9525 h 6896100"/>
              <a:gd name="connsiteX0" fmla="*/ 0 w 3400423"/>
              <a:gd name="connsiteY0" fmla="*/ 9525 h 6896100"/>
              <a:gd name="connsiteX1" fmla="*/ 1952625 w 3400423"/>
              <a:gd name="connsiteY1" fmla="*/ 0 h 6896100"/>
              <a:gd name="connsiteX2" fmla="*/ 3400423 w 3400423"/>
              <a:gd name="connsiteY2" fmla="*/ 2371725 h 6896100"/>
              <a:gd name="connsiteX3" fmla="*/ 1924050 w 3400423"/>
              <a:gd name="connsiteY3" fmla="*/ 6858000 h 6896100"/>
              <a:gd name="connsiteX4" fmla="*/ 9525 w 3400423"/>
              <a:gd name="connsiteY4" fmla="*/ 6896100 h 6896100"/>
              <a:gd name="connsiteX5" fmla="*/ 0 w 3400423"/>
              <a:gd name="connsiteY5" fmla="*/ 9525 h 6896100"/>
              <a:gd name="connsiteX0" fmla="*/ 0 w 3054433"/>
              <a:gd name="connsiteY0" fmla="*/ 9525 h 6896100"/>
              <a:gd name="connsiteX1" fmla="*/ 1952625 w 3054433"/>
              <a:gd name="connsiteY1" fmla="*/ 0 h 6896100"/>
              <a:gd name="connsiteX2" fmla="*/ 3054433 w 3054433"/>
              <a:gd name="connsiteY2" fmla="*/ 1753887 h 6896100"/>
              <a:gd name="connsiteX3" fmla="*/ 1924050 w 3054433"/>
              <a:gd name="connsiteY3" fmla="*/ 6858000 h 6896100"/>
              <a:gd name="connsiteX4" fmla="*/ 9525 w 3054433"/>
              <a:gd name="connsiteY4" fmla="*/ 6896100 h 6896100"/>
              <a:gd name="connsiteX5" fmla="*/ 0 w 3054433"/>
              <a:gd name="connsiteY5" fmla="*/ 9525 h 689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54433" h="6896100">
                <a:moveTo>
                  <a:pt x="0" y="9525"/>
                </a:moveTo>
                <a:lnTo>
                  <a:pt x="1952625" y="0"/>
                </a:lnTo>
                <a:lnTo>
                  <a:pt x="3054433" y="1753887"/>
                </a:lnTo>
                <a:lnTo>
                  <a:pt x="1924050" y="6858000"/>
                </a:lnTo>
                <a:lnTo>
                  <a:pt x="9525" y="6896100"/>
                </a:lnTo>
                <a:lnTo>
                  <a:pt x="0" y="9525"/>
                </a:lnTo>
                <a:close/>
              </a:path>
            </a:pathLst>
          </a:custGeom>
          <a:gradFill flip="none" rotWithShape="1">
            <a:gsLst>
              <a:gs pos="44000">
                <a:schemeClr val="bg1">
                  <a:lumMod val="95000"/>
                  <a:alpha val="40000"/>
                </a:schemeClr>
              </a:gs>
              <a:gs pos="75000">
                <a:schemeClr val="bg1">
                  <a:lumMod val="85000"/>
                </a:schemeClr>
              </a:gs>
              <a:gs pos="92000">
                <a:schemeClr val="bg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1003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s-MX">
              <a:solidFill>
                <a:schemeClr val="lt1"/>
              </a:solidFill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2195736" y="1116033"/>
            <a:ext cx="4536504" cy="58477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>
                <a:latin typeface="Arial Narrow" pitchFamily="34" charset="0"/>
              </a:rPr>
              <a:t>Justificación</a:t>
            </a:r>
          </a:p>
        </p:txBody>
      </p:sp>
      <p:sp>
        <p:nvSpPr>
          <p:cNvPr id="7" name="Title 13"/>
          <p:cNvSpPr txBox="1">
            <a:spLocks/>
          </p:cNvSpPr>
          <p:nvPr/>
        </p:nvSpPr>
        <p:spPr>
          <a:xfrm>
            <a:off x="8775" y="-22447"/>
            <a:ext cx="4707241" cy="107721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s-VE"/>
            </a:defPPr>
            <a:lvl1pPr algn="r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2801A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9pPr>
          </a:lstStyle>
          <a:p>
            <a:pPr algn="just"/>
            <a:r>
              <a:rPr lang="en-US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COLOQUIO</a:t>
            </a:r>
            <a:endParaRPr lang="en-US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4">
                  <a:lumMod val="75000"/>
                  <a:alpha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algn="just"/>
            <a:r>
              <a:rPr lang="en-US" sz="1800" b="1" cap="none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MAESTRÍA EN GESTIÓN INTEGRAL DE RIESGOS Y PROTECCIÓN CIVIL</a:t>
            </a:r>
          </a:p>
        </p:txBody>
      </p:sp>
      <p:pic>
        <p:nvPicPr>
          <p:cNvPr id="2054" name="Picture 6" descr="Resultado de imagen para derecho humano a la vivien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13928"/>
            <a:ext cx="8712968" cy="4901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Texto 5"/>
          <p:cNvSpPr txBox="1"/>
          <p:nvPr/>
        </p:nvSpPr>
        <p:spPr>
          <a:xfrm>
            <a:off x="5508104" y="2083896"/>
            <a:ext cx="302608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dirty="0" smtClean="0">
                <a:solidFill>
                  <a:schemeClr val="bg1"/>
                </a:solidFill>
              </a:rPr>
              <a:t>Subdesarrollo</a:t>
            </a:r>
          </a:p>
          <a:p>
            <a:endParaRPr lang="es-MX" sz="2400" dirty="0">
              <a:solidFill>
                <a:schemeClr val="bg1"/>
              </a:solidFill>
            </a:endParaRPr>
          </a:p>
          <a:p>
            <a:r>
              <a:rPr lang="es-MX" sz="2400" dirty="0" smtClean="0">
                <a:solidFill>
                  <a:schemeClr val="bg1"/>
                </a:solidFill>
              </a:rPr>
              <a:t>	Vulnerabilidad</a:t>
            </a:r>
          </a:p>
          <a:p>
            <a:endParaRPr lang="es-MX" sz="2400" dirty="0">
              <a:solidFill>
                <a:schemeClr val="bg1"/>
              </a:solidFill>
            </a:endParaRPr>
          </a:p>
          <a:p>
            <a:r>
              <a:rPr lang="es-MX" sz="2400" dirty="0" smtClean="0">
                <a:solidFill>
                  <a:schemeClr val="bg1"/>
                </a:solidFill>
              </a:rPr>
              <a:t>		Pobreza</a:t>
            </a:r>
            <a:endParaRPr lang="es-MX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319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0 Forma libre"/>
          <p:cNvSpPr/>
          <p:nvPr/>
        </p:nvSpPr>
        <p:spPr>
          <a:xfrm rot="5400000">
            <a:off x="3975151" y="-3972094"/>
            <a:ext cx="1202473" cy="9135224"/>
          </a:xfrm>
          <a:custGeom>
            <a:avLst/>
            <a:gdLst>
              <a:gd name="connsiteX0" fmla="*/ 0 w 4248150"/>
              <a:gd name="connsiteY0" fmla="*/ 0 h 6858000"/>
              <a:gd name="connsiteX1" fmla="*/ 2847975 w 4248150"/>
              <a:gd name="connsiteY1" fmla="*/ 0 h 6858000"/>
              <a:gd name="connsiteX2" fmla="*/ 4248150 w 4248150"/>
              <a:gd name="connsiteY2" fmla="*/ 2457450 h 6858000"/>
              <a:gd name="connsiteX3" fmla="*/ 2819400 w 4248150"/>
              <a:gd name="connsiteY3" fmla="*/ 6858000 h 6858000"/>
              <a:gd name="connsiteX4" fmla="*/ 0 w 4248150"/>
              <a:gd name="connsiteY4" fmla="*/ 6858000 h 6858000"/>
              <a:gd name="connsiteX5" fmla="*/ 0 w 4248150"/>
              <a:gd name="connsiteY5" fmla="*/ 0 h 6858000"/>
              <a:gd name="connsiteX0" fmla="*/ 1238250 w 4248150"/>
              <a:gd name="connsiteY0" fmla="*/ 85725 h 6858000"/>
              <a:gd name="connsiteX1" fmla="*/ 2847975 w 4248150"/>
              <a:gd name="connsiteY1" fmla="*/ 0 h 6858000"/>
              <a:gd name="connsiteX2" fmla="*/ 4248150 w 4248150"/>
              <a:gd name="connsiteY2" fmla="*/ 2457450 h 6858000"/>
              <a:gd name="connsiteX3" fmla="*/ 2819400 w 4248150"/>
              <a:gd name="connsiteY3" fmla="*/ 6858000 h 6858000"/>
              <a:gd name="connsiteX4" fmla="*/ 0 w 4248150"/>
              <a:gd name="connsiteY4" fmla="*/ 6858000 h 6858000"/>
              <a:gd name="connsiteX5" fmla="*/ 1238250 w 4248150"/>
              <a:gd name="connsiteY5" fmla="*/ 85725 h 6858000"/>
              <a:gd name="connsiteX0" fmla="*/ 895350 w 4248150"/>
              <a:gd name="connsiteY0" fmla="*/ 0 h 6858000"/>
              <a:gd name="connsiteX1" fmla="*/ 2847975 w 4248150"/>
              <a:gd name="connsiteY1" fmla="*/ 0 h 6858000"/>
              <a:gd name="connsiteX2" fmla="*/ 4248150 w 4248150"/>
              <a:gd name="connsiteY2" fmla="*/ 2457450 h 6858000"/>
              <a:gd name="connsiteX3" fmla="*/ 2819400 w 4248150"/>
              <a:gd name="connsiteY3" fmla="*/ 6858000 h 6858000"/>
              <a:gd name="connsiteX4" fmla="*/ 0 w 4248150"/>
              <a:gd name="connsiteY4" fmla="*/ 6858000 h 6858000"/>
              <a:gd name="connsiteX5" fmla="*/ 895350 w 4248150"/>
              <a:gd name="connsiteY5" fmla="*/ 0 h 6858000"/>
              <a:gd name="connsiteX0" fmla="*/ 1276350 w 4248150"/>
              <a:gd name="connsiteY0" fmla="*/ 266700 h 6858000"/>
              <a:gd name="connsiteX1" fmla="*/ 2847975 w 4248150"/>
              <a:gd name="connsiteY1" fmla="*/ 0 h 6858000"/>
              <a:gd name="connsiteX2" fmla="*/ 4248150 w 4248150"/>
              <a:gd name="connsiteY2" fmla="*/ 2457450 h 6858000"/>
              <a:gd name="connsiteX3" fmla="*/ 2819400 w 4248150"/>
              <a:gd name="connsiteY3" fmla="*/ 6858000 h 6858000"/>
              <a:gd name="connsiteX4" fmla="*/ 0 w 4248150"/>
              <a:gd name="connsiteY4" fmla="*/ 6858000 h 6858000"/>
              <a:gd name="connsiteX5" fmla="*/ 1276350 w 4248150"/>
              <a:gd name="connsiteY5" fmla="*/ 266700 h 6858000"/>
              <a:gd name="connsiteX0" fmla="*/ 1000125 w 4248150"/>
              <a:gd name="connsiteY0" fmla="*/ 171450 h 6858000"/>
              <a:gd name="connsiteX1" fmla="*/ 2847975 w 4248150"/>
              <a:gd name="connsiteY1" fmla="*/ 0 h 6858000"/>
              <a:gd name="connsiteX2" fmla="*/ 4248150 w 4248150"/>
              <a:gd name="connsiteY2" fmla="*/ 2457450 h 6858000"/>
              <a:gd name="connsiteX3" fmla="*/ 2819400 w 4248150"/>
              <a:gd name="connsiteY3" fmla="*/ 6858000 h 6858000"/>
              <a:gd name="connsiteX4" fmla="*/ 0 w 4248150"/>
              <a:gd name="connsiteY4" fmla="*/ 6858000 h 6858000"/>
              <a:gd name="connsiteX5" fmla="*/ 1000125 w 4248150"/>
              <a:gd name="connsiteY5" fmla="*/ 171450 h 6858000"/>
              <a:gd name="connsiteX0" fmla="*/ 895350 w 4248150"/>
              <a:gd name="connsiteY0" fmla="*/ 9525 h 6858000"/>
              <a:gd name="connsiteX1" fmla="*/ 2847975 w 4248150"/>
              <a:gd name="connsiteY1" fmla="*/ 0 h 6858000"/>
              <a:gd name="connsiteX2" fmla="*/ 4248150 w 4248150"/>
              <a:gd name="connsiteY2" fmla="*/ 2457450 h 6858000"/>
              <a:gd name="connsiteX3" fmla="*/ 2819400 w 4248150"/>
              <a:gd name="connsiteY3" fmla="*/ 6858000 h 6858000"/>
              <a:gd name="connsiteX4" fmla="*/ 0 w 4248150"/>
              <a:gd name="connsiteY4" fmla="*/ 6858000 h 6858000"/>
              <a:gd name="connsiteX5" fmla="*/ 895350 w 4248150"/>
              <a:gd name="connsiteY5" fmla="*/ 9525 h 6858000"/>
              <a:gd name="connsiteX0" fmla="*/ 0 w 3352800"/>
              <a:gd name="connsiteY0" fmla="*/ 9525 h 6896100"/>
              <a:gd name="connsiteX1" fmla="*/ 1952625 w 3352800"/>
              <a:gd name="connsiteY1" fmla="*/ 0 h 6896100"/>
              <a:gd name="connsiteX2" fmla="*/ 3352800 w 3352800"/>
              <a:gd name="connsiteY2" fmla="*/ 2457450 h 6896100"/>
              <a:gd name="connsiteX3" fmla="*/ 1924050 w 3352800"/>
              <a:gd name="connsiteY3" fmla="*/ 6858000 h 6896100"/>
              <a:gd name="connsiteX4" fmla="*/ 114300 w 3352800"/>
              <a:gd name="connsiteY4" fmla="*/ 6896100 h 6896100"/>
              <a:gd name="connsiteX5" fmla="*/ 0 w 3352800"/>
              <a:gd name="connsiteY5" fmla="*/ 9525 h 6896100"/>
              <a:gd name="connsiteX0" fmla="*/ 0 w 3352800"/>
              <a:gd name="connsiteY0" fmla="*/ 9525 h 6896100"/>
              <a:gd name="connsiteX1" fmla="*/ 1952625 w 3352800"/>
              <a:gd name="connsiteY1" fmla="*/ 0 h 6896100"/>
              <a:gd name="connsiteX2" fmla="*/ 3352800 w 3352800"/>
              <a:gd name="connsiteY2" fmla="*/ 2457450 h 6896100"/>
              <a:gd name="connsiteX3" fmla="*/ 1924050 w 3352800"/>
              <a:gd name="connsiteY3" fmla="*/ 6858000 h 6896100"/>
              <a:gd name="connsiteX4" fmla="*/ 9525 w 3352800"/>
              <a:gd name="connsiteY4" fmla="*/ 6896100 h 6896100"/>
              <a:gd name="connsiteX5" fmla="*/ 0 w 3352800"/>
              <a:gd name="connsiteY5" fmla="*/ 9525 h 6896100"/>
              <a:gd name="connsiteX0" fmla="*/ 0 w 3371849"/>
              <a:gd name="connsiteY0" fmla="*/ 9525 h 6896100"/>
              <a:gd name="connsiteX1" fmla="*/ 1952625 w 3371849"/>
              <a:gd name="connsiteY1" fmla="*/ 0 h 6896100"/>
              <a:gd name="connsiteX2" fmla="*/ 3371849 w 3371849"/>
              <a:gd name="connsiteY2" fmla="*/ 2143125 h 6896100"/>
              <a:gd name="connsiteX3" fmla="*/ 1924050 w 3371849"/>
              <a:gd name="connsiteY3" fmla="*/ 6858000 h 6896100"/>
              <a:gd name="connsiteX4" fmla="*/ 9525 w 3371849"/>
              <a:gd name="connsiteY4" fmla="*/ 6896100 h 6896100"/>
              <a:gd name="connsiteX5" fmla="*/ 0 w 3371849"/>
              <a:gd name="connsiteY5" fmla="*/ 9525 h 6896100"/>
              <a:gd name="connsiteX0" fmla="*/ 0 w 3400423"/>
              <a:gd name="connsiteY0" fmla="*/ 9525 h 6896100"/>
              <a:gd name="connsiteX1" fmla="*/ 1952625 w 3400423"/>
              <a:gd name="connsiteY1" fmla="*/ 0 h 6896100"/>
              <a:gd name="connsiteX2" fmla="*/ 3400423 w 3400423"/>
              <a:gd name="connsiteY2" fmla="*/ 2371725 h 6896100"/>
              <a:gd name="connsiteX3" fmla="*/ 1924050 w 3400423"/>
              <a:gd name="connsiteY3" fmla="*/ 6858000 h 6896100"/>
              <a:gd name="connsiteX4" fmla="*/ 9525 w 3400423"/>
              <a:gd name="connsiteY4" fmla="*/ 6896100 h 6896100"/>
              <a:gd name="connsiteX5" fmla="*/ 0 w 3400423"/>
              <a:gd name="connsiteY5" fmla="*/ 9525 h 6896100"/>
              <a:gd name="connsiteX0" fmla="*/ 0 w 3054433"/>
              <a:gd name="connsiteY0" fmla="*/ 9525 h 6896100"/>
              <a:gd name="connsiteX1" fmla="*/ 1952625 w 3054433"/>
              <a:gd name="connsiteY1" fmla="*/ 0 h 6896100"/>
              <a:gd name="connsiteX2" fmla="*/ 3054433 w 3054433"/>
              <a:gd name="connsiteY2" fmla="*/ 1753887 h 6896100"/>
              <a:gd name="connsiteX3" fmla="*/ 1924050 w 3054433"/>
              <a:gd name="connsiteY3" fmla="*/ 6858000 h 6896100"/>
              <a:gd name="connsiteX4" fmla="*/ 9525 w 3054433"/>
              <a:gd name="connsiteY4" fmla="*/ 6896100 h 6896100"/>
              <a:gd name="connsiteX5" fmla="*/ 0 w 3054433"/>
              <a:gd name="connsiteY5" fmla="*/ 9525 h 689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54433" h="6896100">
                <a:moveTo>
                  <a:pt x="0" y="9525"/>
                </a:moveTo>
                <a:lnTo>
                  <a:pt x="1952625" y="0"/>
                </a:lnTo>
                <a:lnTo>
                  <a:pt x="3054433" y="1753887"/>
                </a:lnTo>
                <a:lnTo>
                  <a:pt x="1924050" y="6858000"/>
                </a:lnTo>
                <a:lnTo>
                  <a:pt x="9525" y="6896100"/>
                </a:lnTo>
                <a:lnTo>
                  <a:pt x="0" y="9525"/>
                </a:lnTo>
                <a:close/>
              </a:path>
            </a:pathLst>
          </a:custGeom>
          <a:gradFill flip="none" rotWithShape="1">
            <a:gsLst>
              <a:gs pos="44000">
                <a:schemeClr val="bg1">
                  <a:lumMod val="95000"/>
                  <a:alpha val="40000"/>
                </a:schemeClr>
              </a:gs>
              <a:gs pos="75000">
                <a:schemeClr val="bg1">
                  <a:lumMod val="85000"/>
                </a:schemeClr>
              </a:gs>
              <a:gs pos="92000">
                <a:schemeClr val="bg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1003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s-MX">
              <a:solidFill>
                <a:schemeClr val="lt1"/>
              </a:solidFill>
            </a:endParaRPr>
          </a:p>
        </p:txBody>
      </p:sp>
      <p:sp>
        <p:nvSpPr>
          <p:cNvPr id="2" name="Título 1"/>
          <p:cNvSpPr txBox="1">
            <a:spLocks/>
          </p:cNvSpPr>
          <p:nvPr/>
        </p:nvSpPr>
        <p:spPr>
          <a:xfrm>
            <a:off x="755576" y="1535160"/>
            <a:ext cx="7200800" cy="527720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Objetivo General</a:t>
            </a:r>
          </a:p>
        </p:txBody>
      </p:sp>
      <p:sp>
        <p:nvSpPr>
          <p:cNvPr id="7" name="Title 13"/>
          <p:cNvSpPr txBox="1">
            <a:spLocks/>
          </p:cNvSpPr>
          <p:nvPr/>
        </p:nvSpPr>
        <p:spPr>
          <a:xfrm>
            <a:off x="8775" y="-22447"/>
            <a:ext cx="4707241" cy="107721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s-VE"/>
            </a:defPPr>
            <a:lvl1pPr algn="r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2801A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9pPr>
          </a:lstStyle>
          <a:p>
            <a:pPr algn="just"/>
            <a:r>
              <a:rPr lang="en-US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COLOQUIO</a:t>
            </a:r>
            <a:endParaRPr lang="en-US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4">
                  <a:lumMod val="75000"/>
                  <a:alpha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algn="just"/>
            <a:r>
              <a:rPr lang="en-US" sz="1800" b="1" cap="none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MAESTRÍA EN GESTIÓN INTEGRAL DE RIESGOS Y PROTECCIÓN CIVIL</a:t>
            </a:r>
          </a:p>
        </p:txBody>
      </p:sp>
      <p:sp>
        <p:nvSpPr>
          <p:cNvPr id="3" name="Rectángulo 2"/>
          <p:cNvSpPr/>
          <p:nvPr/>
        </p:nvSpPr>
        <p:spPr>
          <a:xfrm>
            <a:off x="467544" y="2204864"/>
            <a:ext cx="813690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s-MX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Analizar los factores interinstitucionales que influyen en una atención oportuna y eficaz de las viviendas afectadas por el sismo 8.2 en Chiapas, para garantizar el derecho a la vivienda pos desastre y evitar la interrupción del desarrollo humano y local.</a:t>
            </a:r>
            <a:endParaRPr lang="es-MX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Resultado de imagen para factore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88" b="10344"/>
          <a:stretch/>
        </p:blipFill>
        <p:spPr bwMode="auto">
          <a:xfrm>
            <a:off x="527583" y="4077072"/>
            <a:ext cx="7656785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1817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0 Forma libre"/>
          <p:cNvSpPr/>
          <p:nvPr/>
        </p:nvSpPr>
        <p:spPr>
          <a:xfrm rot="5400000">
            <a:off x="3975151" y="-3972094"/>
            <a:ext cx="1202473" cy="9135224"/>
          </a:xfrm>
          <a:custGeom>
            <a:avLst/>
            <a:gdLst>
              <a:gd name="connsiteX0" fmla="*/ 0 w 4248150"/>
              <a:gd name="connsiteY0" fmla="*/ 0 h 6858000"/>
              <a:gd name="connsiteX1" fmla="*/ 2847975 w 4248150"/>
              <a:gd name="connsiteY1" fmla="*/ 0 h 6858000"/>
              <a:gd name="connsiteX2" fmla="*/ 4248150 w 4248150"/>
              <a:gd name="connsiteY2" fmla="*/ 2457450 h 6858000"/>
              <a:gd name="connsiteX3" fmla="*/ 2819400 w 4248150"/>
              <a:gd name="connsiteY3" fmla="*/ 6858000 h 6858000"/>
              <a:gd name="connsiteX4" fmla="*/ 0 w 4248150"/>
              <a:gd name="connsiteY4" fmla="*/ 6858000 h 6858000"/>
              <a:gd name="connsiteX5" fmla="*/ 0 w 4248150"/>
              <a:gd name="connsiteY5" fmla="*/ 0 h 6858000"/>
              <a:gd name="connsiteX0" fmla="*/ 1238250 w 4248150"/>
              <a:gd name="connsiteY0" fmla="*/ 85725 h 6858000"/>
              <a:gd name="connsiteX1" fmla="*/ 2847975 w 4248150"/>
              <a:gd name="connsiteY1" fmla="*/ 0 h 6858000"/>
              <a:gd name="connsiteX2" fmla="*/ 4248150 w 4248150"/>
              <a:gd name="connsiteY2" fmla="*/ 2457450 h 6858000"/>
              <a:gd name="connsiteX3" fmla="*/ 2819400 w 4248150"/>
              <a:gd name="connsiteY3" fmla="*/ 6858000 h 6858000"/>
              <a:gd name="connsiteX4" fmla="*/ 0 w 4248150"/>
              <a:gd name="connsiteY4" fmla="*/ 6858000 h 6858000"/>
              <a:gd name="connsiteX5" fmla="*/ 1238250 w 4248150"/>
              <a:gd name="connsiteY5" fmla="*/ 85725 h 6858000"/>
              <a:gd name="connsiteX0" fmla="*/ 895350 w 4248150"/>
              <a:gd name="connsiteY0" fmla="*/ 0 h 6858000"/>
              <a:gd name="connsiteX1" fmla="*/ 2847975 w 4248150"/>
              <a:gd name="connsiteY1" fmla="*/ 0 h 6858000"/>
              <a:gd name="connsiteX2" fmla="*/ 4248150 w 4248150"/>
              <a:gd name="connsiteY2" fmla="*/ 2457450 h 6858000"/>
              <a:gd name="connsiteX3" fmla="*/ 2819400 w 4248150"/>
              <a:gd name="connsiteY3" fmla="*/ 6858000 h 6858000"/>
              <a:gd name="connsiteX4" fmla="*/ 0 w 4248150"/>
              <a:gd name="connsiteY4" fmla="*/ 6858000 h 6858000"/>
              <a:gd name="connsiteX5" fmla="*/ 895350 w 4248150"/>
              <a:gd name="connsiteY5" fmla="*/ 0 h 6858000"/>
              <a:gd name="connsiteX0" fmla="*/ 1276350 w 4248150"/>
              <a:gd name="connsiteY0" fmla="*/ 266700 h 6858000"/>
              <a:gd name="connsiteX1" fmla="*/ 2847975 w 4248150"/>
              <a:gd name="connsiteY1" fmla="*/ 0 h 6858000"/>
              <a:gd name="connsiteX2" fmla="*/ 4248150 w 4248150"/>
              <a:gd name="connsiteY2" fmla="*/ 2457450 h 6858000"/>
              <a:gd name="connsiteX3" fmla="*/ 2819400 w 4248150"/>
              <a:gd name="connsiteY3" fmla="*/ 6858000 h 6858000"/>
              <a:gd name="connsiteX4" fmla="*/ 0 w 4248150"/>
              <a:gd name="connsiteY4" fmla="*/ 6858000 h 6858000"/>
              <a:gd name="connsiteX5" fmla="*/ 1276350 w 4248150"/>
              <a:gd name="connsiteY5" fmla="*/ 266700 h 6858000"/>
              <a:gd name="connsiteX0" fmla="*/ 1000125 w 4248150"/>
              <a:gd name="connsiteY0" fmla="*/ 171450 h 6858000"/>
              <a:gd name="connsiteX1" fmla="*/ 2847975 w 4248150"/>
              <a:gd name="connsiteY1" fmla="*/ 0 h 6858000"/>
              <a:gd name="connsiteX2" fmla="*/ 4248150 w 4248150"/>
              <a:gd name="connsiteY2" fmla="*/ 2457450 h 6858000"/>
              <a:gd name="connsiteX3" fmla="*/ 2819400 w 4248150"/>
              <a:gd name="connsiteY3" fmla="*/ 6858000 h 6858000"/>
              <a:gd name="connsiteX4" fmla="*/ 0 w 4248150"/>
              <a:gd name="connsiteY4" fmla="*/ 6858000 h 6858000"/>
              <a:gd name="connsiteX5" fmla="*/ 1000125 w 4248150"/>
              <a:gd name="connsiteY5" fmla="*/ 171450 h 6858000"/>
              <a:gd name="connsiteX0" fmla="*/ 895350 w 4248150"/>
              <a:gd name="connsiteY0" fmla="*/ 9525 h 6858000"/>
              <a:gd name="connsiteX1" fmla="*/ 2847975 w 4248150"/>
              <a:gd name="connsiteY1" fmla="*/ 0 h 6858000"/>
              <a:gd name="connsiteX2" fmla="*/ 4248150 w 4248150"/>
              <a:gd name="connsiteY2" fmla="*/ 2457450 h 6858000"/>
              <a:gd name="connsiteX3" fmla="*/ 2819400 w 4248150"/>
              <a:gd name="connsiteY3" fmla="*/ 6858000 h 6858000"/>
              <a:gd name="connsiteX4" fmla="*/ 0 w 4248150"/>
              <a:gd name="connsiteY4" fmla="*/ 6858000 h 6858000"/>
              <a:gd name="connsiteX5" fmla="*/ 895350 w 4248150"/>
              <a:gd name="connsiteY5" fmla="*/ 9525 h 6858000"/>
              <a:gd name="connsiteX0" fmla="*/ 0 w 3352800"/>
              <a:gd name="connsiteY0" fmla="*/ 9525 h 6896100"/>
              <a:gd name="connsiteX1" fmla="*/ 1952625 w 3352800"/>
              <a:gd name="connsiteY1" fmla="*/ 0 h 6896100"/>
              <a:gd name="connsiteX2" fmla="*/ 3352800 w 3352800"/>
              <a:gd name="connsiteY2" fmla="*/ 2457450 h 6896100"/>
              <a:gd name="connsiteX3" fmla="*/ 1924050 w 3352800"/>
              <a:gd name="connsiteY3" fmla="*/ 6858000 h 6896100"/>
              <a:gd name="connsiteX4" fmla="*/ 114300 w 3352800"/>
              <a:gd name="connsiteY4" fmla="*/ 6896100 h 6896100"/>
              <a:gd name="connsiteX5" fmla="*/ 0 w 3352800"/>
              <a:gd name="connsiteY5" fmla="*/ 9525 h 6896100"/>
              <a:gd name="connsiteX0" fmla="*/ 0 w 3352800"/>
              <a:gd name="connsiteY0" fmla="*/ 9525 h 6896100"/>
              <a:gd name="connsiteX1" fmla="*/ 1952625 w 3352800"/>
              <a:gd name="connsiteY1" fmla="*/ 0 h 6896100"/>
              <a:gd name="connsiteX2" fmla="*/ 3352800 w 3352800"/>
              <a:gd name="connsiteY2" fmla="*/ 2457450 h 6896100"/>
              <a:gd name="connsiteX3" fmla="*/ 1924050 w 3352800"/>
              <a:gd name="connsiteY3" fmla="*/ 6858000 h 6896100"/>
              <a:gd name="connsiteX4" fmla="*/ 9525 w 3352800"/>
              <a:gd name="connsiteY4" fmla="*/ 6896100 h 6896100"/>
              <a:gd name="connsiteX5" fmla="*/ 0 w 3352800"/>
              <a:gd name="connsiteY5" fmla="*/ 9525 h 6896100"/>
              <a:gd name="connsiteX0" fmla="*/ 0 w 3371849"/>
              <a:gd name="connsiteY0" fmla="*/ 9525 h 6896100"/>
              <a:gd name="connsiteX1" fmla="*/ 1952625 w 3371849"/>
              <a:gd name="connsiteY1" fmla="*/ 0 h 6896100"/>
              <a:gd name="connsiteX2" fmla="*/ 3371849 w 3371849"/>
              <a:gd name="connsiteY2" fmla="*/ 2143125 h 6896100"/>
              <a:gd name="connsiteX3" fmla="*/ 1924050 w 3371849"/>
              <a:gd name="connsiteY3" fmla="*/ 6858000 h 6896100"/>
              <a:gd name="connsiteX4" fmla="*/ 9525 w 3371849"/>
              <a:gd name="connsiteY4" fmla="*/ 6896100 h 6896100"/>
              <a:gd name="connsiteX5" fmla="*/ 0 w 3371849"/>
              <a:gd name="connsiteY5" fmla="*/ 9525 h 6896100"/>
              <a:gd name="connsiteX0" fmla="*/ 0 w 3400423"/>
              <a:gd name="connsiteY0" fmla="*/ 9525 h 6896100"/>
              <a:gd name="connsiteX1" fmla="*/ 1952625 w 3400423"/>
              <a:gd name="connsiteY1" fmla="*/ 0 h 6896100"/>
              <a:gd name="connsiteX2" fmla="*/ 3400423 w 3400423"/>
              <a:gd name="connsiteY2" fmla="*/ 2371725 h 6896100"/>
              <a:gd name="connsiteX3" fmla="*/ 1924050 w 3400423"/>
              <a:gd name="connsiteY3" fmla="*/ 6858000 h 6896100"/>
              <a:gd name="connsiteX4" fmla="*/ 9525 w 3400423"/>
              <a:gd name="connsiteY4" fmla="*/ 6896100 h 6896100"/>
              <a:gd name="connsiteX5" fmla="*/ 0 w 3400423"/>
              <a:gd name="connsiteY5" fmla="*/ 9525 h 6896100"/>
              <a:gd name="connsiteX0" fmla="*/ 0 w 3054433"/>
              <a:gd name="connsiteY0" fmla="*/ 9525 h 6896100"/>
              <a:gd name="connsiteX1" fmla="*/ 1952625 w 3054433"/>
              <a:gd name="connsiteY1" fmla="*/ 0 h 6896100"/>
              <a:gd name="connsiteX2" fmla="*/ 3054433 w 3054433"/>
              <a:gd name="connsiteY2" fmla="*/ 1753887 h 6896100"/>
              <a:gd name="connsiteX3" fmla="*/ 1924050 w 3054433"/>
              <a:gd name="connsiteY3" fmla="*/ 6858000 h 6896100"/>
              <a:gd name="connsiteX4" fmla="*/ 9525 w 3054433"/>
              <a:gd name="connsiteY4" fmla="*/ 6896100 h 6896100"/>
              <a:gd name="connsiteX5" fmla="*/ 0 w 3054433"/>
              <a:gd name="connsiteY5" fmla="*/ 9525 h 689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54433" h="6896100">
                <a:moveTo>
                  <a:pt x="0" y="9525"/>
                </a:moveTo>
                <a:lnTo>
                  <a:pt x="1952625" y="0"/>
                </a:lnTo>
                <a:lnTo>
                  <a:pt x="3054433" y="1753887"/>
                </a:lnTo>
                <a:lnTo>
                  <a:pt x="1924050" y="6858000"/>
                </a:lnTo>
                <a:lnTo>
                  <a:pt x="9525" y="6896100"/>
                </a:lnTo>
                <a:lnTo>
                  <a:pt x="0" y="9525"/>
                </a:lnTo>
                <a:close/>
              </a:path>
            </a:pathLst>
          </a:custGeom>
          <a:gradFill flip="none" rotWithShape="1">
            <a:gsLst>
              <a:gs pos="44000">
                <a:schemeClr val="bg1">
                  <a:lumMod val="95000"/>
                  <a:alpha val="40000"/>
                </a:schemeClr>
              </a:gs>
              <a:gs pos="75000">
                <a:schemeClr val="bg1">
                  <a:lumMod val="85000"/>
                </a:schemeClr>
              </a:gs>
              <a:gs pos="92000">
                <a:schemeClr val="bg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1003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s-MX">
              <a:solidFill>
                <a:schemeClr val="lt1"/>
              </a:solidFill>
            </a:endParaRPr>
          </a:p>
        </p:txBody>
      </p:sp>
      <p:sp>
        <p:nvSpPr>
          <p:cNvPr id="2" name="Título 1"/>
          <p:cNvSpPr txBox="1">
            <a:spLocks/>
          </p:cNvSpPr>
          <p:nvPr/>
        </p:nvSpPr>
        <p:spPr>
          <a:xfrm>
            <a:off x="827584" y="1173088"/>
            <a:ext cx="7200800" cy="527720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Objetivos Particulares</a:t>
            </a:r>
          </a:p>
        </p:txBody>
      </p:sp>
      <p:sp>
        <p:nvSpPr>
          <p:cNvPr id="7" name="Title 13"/>
          <p:cNvSpPr txBox="1">
            <a:spLocks/>
          </p:cNvSpPr>
          <p:nvPr/>
        </p:nvSpPr>
        <p:spPr>
          <a:xfrm>
            <a:off x="8775" y="-22447"/>
            <a:ext cx="4707241" cy="107721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s-VE"/>
            </a:defPPr>
            <a:lvl1pPr algn="r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2801A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9pPr>
          </a:lstStyle>
          <a:p>
            <a:pPr algn="just"/>
            <a:r>
              <a:rPr lang="en-US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COLOQUIO</a:t>
            </a:r>
            <a:endParaRPr lang="en-US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4">
                  <a:lumMod val="75000"/>
                  <a:alpha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algn="just"/>
            <a:r>
              <a:rPr lang="en-US" sz="1800" b="1" cap="none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MAESTRÍA EN GESTIÓN INTEGRAL DE RIESGOS Y PROTECCIÓN CIVIL</a:t>
            </a:r>
          </a:p>
        </p:txBody>
      </p:sp>
      <p:sp>
        <p:nvSpPr>
          <p:cNvPr id="3" name="Rectángulo 2"/>
          <p:cNvSpPr/>
          <p:nvPr/>
        </p:nvSpPr>
        <p:spPr>
          <a:xfrm>
            <a:off x="179512" y="4494599"/>
            <a:ext cx="871296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s-MX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Explicar </a:t>
            </a:r>
            <a:r>
              <a:rPr lang="es-MX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 relación que existe entre las políticas públicas de atención de viviendas y el rezago en la atención de viviendas afectadas por el sismo 8.2.</a:t>
            </a:r>
          </a:p>
          <a:p>
            <a:pPr algn="just">
              <a:spcAft>
                <a:spcPts val="0"/>
              </a:spcAft>
            </a:pPr>
            <a:r>
              <a:rPr lang="es-MX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 marL="342900" indent="-34290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s-MX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Proponer alternativas de atención más eficaz a través de políticas públicas que fortalezcan la concurrencia de instrumentos financieros aplicables y viables al sector vivienda.</a:t>
            </a:r>
            <a:endParaRPr lang="es-MX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 descr="Resultado de imagen para políticas públic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97" y="1700808"/>
            <a:ext cx="4469895" cy="28887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/>
          <p:cNvSpPr/>
          <p:nvPr/>
        </p:nvSpPr>
        <p:spPr>
          <a:xfrm>
            <a:off x="4248472" y="1772816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s-MX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Identificar los factores que limitan la atención oportuna y eficaz de viviendas afectadas.</a:t>
            </a:r>
          </a:p>
          <a:p>
            <a:pPr marL="342900" indent="-34290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es-MX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s-MX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Determinar el nivel de participación y políticas de las autoridades en el proceso de reconstrucción de viviendas.</a:t>
            </a:r>
          </a:p>
          <a:p>
            <a:pPr algn="just">
              <a:spcAft>
                <a:spcPts val="0"/>
              </a:spcAft>
            </a:pPr>
            <a:r>
              <a:rPr lang="es-MX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31625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Resultado de imagen para vinculació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2765" y="2419184"/>
            <a:ext cx="4771235" cy="3890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10 Forma libre"/>
          <p:cNvSpPr/>
          <p:nvPr/>
        </p:nvSpPr>
        <p:spPr>
          <a:xfrm rot="5400000">
            <a:off x="3975151" y="-3972094"/>
            <a:ext cx="1202473" cy="9135224"/>
          </a:xfrm>
          <a:custGeom>
            <a:avLst/>
            <a:gdLst>
              <a:gd name="connsiteX0" fmla="*/ 0 w 4248150"/>
              <a:gd name="connsiteY0" fmla="*/ 0 h 6858000"/>
              <a:gd name="connsiteX1" fmla="*/ 2847975 w 4248150"/>
              <a:gd name="connsiteY1" fmla="*/ 0 h 6858000"/>
              <a:gd name="connsiteX2" fmla="*/ 4248150 w 4248150"/>
              <a:gd name="connsiteY2" fmla="*/ 2457450 h 6858000"/>
              <a:gd name="connsiteX3" fmla="*/ 2819400 w 4248150"/>
              <a:gd name="connsiteY3" fmla="*/ 6858000 h 6858000"/>
              <a:gd name="connsiteX4" fmla="*/ 0 w 4248150"/>
              <a:gd name="connsiteY4" fmla="*/ 6858000 h 6858000"/>
              <a:gd name="connsiteX5" fmla="*/ 0 w 4248150"/>
              <a:gd name="connsiteY5" fmla="*/ 0 h 6858000"/>
              <a:gd name="connsiteX0" fmla="*/ 1238250 w 4248150"/>
              <a:gd name="connsiteY0" fmla="*/ 85725 h 6858000"/>
              <a:gd name="connsiteX1" fmla="*/ 2847975 w 4248150"/>
              <a:gd name="connsiteY1" fmla="*/ 0 h 6858000"/>
              <a:gd name="connsiteX2" fmla="*/ 4248150 w 4248150"/>
              <a:gd name="connsiteY2" fmla="*/ 2457450 h 6858000"/>
              <a:gd name="connsiteX3" fmla="*/ 2819400 w 4248150"/>
              <a:gd name="connsiteY3" fmla="*/ 6858000 h 6858000"/>
              <a:gd name="connsiteX4" fmla="*/ 0 w 4248150"/>
              <a:gd name="connsiteY4" fmla="*/ 6858000 h 6858000"/>
              <a:gd name="connsiteX5" fmla="*/ 1238250 w 4248150"/>
              <a:gd name="connsiteY5" fmla="*/ 85725 h 6858000"/>
              <a:gd name="connsiteX0" fmla="*/ 895350 w 4248150"/>
              <a:gd name="connsiteY0" fmla="*/ 0 h 6858000"/>
              <a:gd name="connsiteX1" fmla="*/ 2847975 w 4248150"/>
              <a:gd name="connsiteY1" fmla="*/ 0 h 6858000"/>
              <a:gd name="connsiteX2" fmla="*/ 4248150 w 4248150"/>
              <a:gd name="connsiteY2" fmla="*/ 2457450 h 6858000"/>
              <a:gd name="connsiteX3" fmla="*/ 2819400 w 4248150"/>
              <a:gd name="connsiteY3" fmla="*/ 6858000 h 6858000"/>
              <a:gd name="connsiteX4" fmla="*/ 0 w 4248150"/>
              <a:gd name="connsiteY4" fmla="*/ 6858000 h 6858000"/>
              <a:gd name="connsiteX5" fmla="*/ 895350 w 4248150"/>
              <a:gd name="connsiteY5" fmla="*/ 0 h 6858000"/>
              <a:gd name="connsiteX0" fmla="*/ 1276350 w 4248150"/>
              <a:gd name="connsiteY0" fmla="*/ 266700 h 6858000"/>
              <a:gd name="connsiteX1" fmla="*/ 2847975 w 4248150"/>
              <a:gd name="connsiteY1" fmla="*/ 0 h 6858000"/>
              <a:gd name="connsiteX2" fmla="*/ 4248150 w 4248150"/>
              <a:gd name="connsiteY2" fmla="*/ 2457450 h 6858000"/>
              <a:gd name="connsiteX3" fmla="*/ 2819400 w 4248150"/>
              <a:gd name="connsiteY3" fmla="*/ 6858000 h 6858000"/>
              <a:gd name="connsiteX4" fmla="*/ 0 w 4248150"/>
              <a:gd name="connsiteY4" fmla="*/ 6858000 h 6858000"/>
              <a:gd name="connsiteX5" fmla="*/ 1276350 w 4248150"/>
              <a:gd name="connsiteY5" fmla="*/ 266700 h 6858000"/>
              <a:gd name="connsiteX0" fmla="*/ 1000125 w 4248150"/>
              <a:gd name="connsiteY0" fmla="*/ 171450 h 6858000"/>
              <a:gd name="connsiteX1" fmla="*/ 2847975 w 4248150"/>
              <a:gd name="connsiteY1" fmla="*/ 0 h 6858000"/>
              <a:gd name="connsiteX2" fmla="*/ 4248150 w 4248150"/>
              <a:gd name="connsiteY2" fmla="*/ 2457450 h 6858000"/>
              <a:gd name="connsiteX3" fmla="*/ 2819400 w 4248150"/>
              <a:gd name="connsiteY3" fmla="*/ 6858000 h 6858000"/>
              <a:gd name="connsiteX4" fmla="*/ 0 w 4248150"/>
              <a:gd name="connsiteY4" fmla="*/ 6858000 h 6858000"/>
              <a:gd name="connsiteX5" fmla="*/ 1000125 w 4248150"/>
              <a:gd name="connsiteY5" fmla="*/ 171450 h 6858000"/>
              <a:gd name="connsiteX0" fmla="*/ 895350 w 4248150"/>
              <a:gd name="connsiteY0" fmla="*/ 9525 h 6858000"/>
              <a:gd name="connsiteX1" fmla="*/ 2847975 w 4248150"/>
              <a:gd name="connsiteY1" fmla="*/ 0 h 6858000"/>
              <a:gd name="connsiteX2" fmla="*/ 4248150 w 4248150"/>
              <a:gd name="connsiteY2" fmla="*/ 2457450 h 6858000"/>
              <a:gd name="connsiteX3" fmla="*/ 2819400 w 4248150"/>
              <a:gd name="connsiteY3" fmla="*/ 6858000 h 6858000"/>
              <a:gd name="connsiteX4" fmla="*/ 0 w 4248150"/>
              <a:gd name="connsiteY4" fmla="*/ 6858000 h 6858000"/>
              <a:gd name="connsiteX5" fmla="*/ 895350 w 4248150"/>
              <a:gd name="connsiteY5" fmla="*/ 9525 h 6858000"/>
              <a:gd name="connsiteX0" fmla="*/ 0 w 3352800"/>
              <a:gd name="connsiteY0" fmla="*/ 9525 h 6896100"/>
              <a:gd name="connsiteX1" fmla="*/ 1952625 w 3352800"/>
              <a:gd name="connsiteY1" fmla="*/ 0 h 6896100"/>
              <a:gd name="connsiteX2" fmla="*/ 3352800 w 3352800"/>
              <a:gd name="connsiteY2" fmla="*/ 2457450 h 6896100"/>
              <a:gd name="connsiteX3" fmla="*/ 1924050 w 3352800"/>
              <a:gd name="connsiteY3" fmla="*/ 6858000 h 6896100"/>
              <a:gd name="connsiteX4" fmla="*/ 114300 w 3352800"/>
              <a:gd name="connsiteY4" fmla="*/ 6896100 h 6896100"/>
              <a:gd name="connsiteX5" fmla="*/ 0 w 3352800"/>
              <a:gd name="connsiteY5" fmla="*/ 9525 h 6896100"/>
              <a:gd name="connsiteX0" fmla="*/ 0 w 3352800"/>
              <a:gd name="connsiteY0" fmla="*/ 9525 h 6896100"/>
              <a:gd name="connsiteX1" fmla="*/ 1952625 w 3352800"/>
              <a:gd name="connsiteY1" fmla="*/ 0 h 6896100"/>
              <a:gd name="connsiteX2" fmla="*/ 3352800 w 3352800"/>
              <a:gd name="connsiteY2" fmla="*/ 2457450 h 6896100"/>
              <a:gd name="connsiteX3" fmla="*/ 1924050 w 3352800"/>
              <a:gd name="connsiteY3" fmla="*/ 6858000 h 6896100"/>
              <a:gd name="connsiteX4" fmla="*/ 9525 w 3352800"/>
              <a:gd name="connsiteY4" fmla="*/ 6896100 h 6896100"/>
              <a:gd name="connsiteX5" fmla="*/ 0 w 3352800"/>
              <a:gd name="connsiteY5" fmla="*/ 9525 h 6896100"/>
              <a:gd name="connsiteX0" fmla="*/ 0 w 3371849"/>
              <a:gd name="connsiteY0" fmla="*/ 9525 h 6896100"/>
              <a:gd name="connsiteX1" fmla="*/ 1952625 w 3371849"/>
              <a:gd name="connsiteY1" fmla="*/ 0 h 6896100"/>
              <a:gd name="connsiteX2" fmla="*/ 3371849 w 3371849"/>
              <a:gd name="connsiteY2" fmla="*/ 2143125 h 6896100"/>
              <a:gd name="connsiteX3" fmla="*/ 1924050 w 3371849"/>
              <a:gd name="connsiteY3" fmla="*/ 6858000 h 6896100"/>
              <a:gd name="connsiteX4" fmla="*/ 9525 w 3371849"/>
              <a:gd name="connsiteY4" fmla="*/ 6896100 h 6896100"/>
              <a:gd name="connsiteX5" fmla="*/ 0 w 3371849"/>
              <a:gd name="connsiteY5" fmla="*/ 9525 h 6896100"/>
              <a:gd name="connsiteX0" fmla="*/ 0 w 3400423"/>
              <a:gd name="connsiteY0" fmla="*/ 9525 h 6896100"/>
              <a:gd name="connsiteX1" fmla="*/ 1952625 w 3400423"/>
              <a:gd name="connsiteY1" fmla="*/ 0 h 6896100"/>
              <a:gd name="connsiteX2" fmla="*/ 3400423 w 3400423"/>
              <a:gd name="connsiteY2" fmla="*/ 2371725 h 6896100"/>
              <a:gd name="connsiteX3" fmla="*/ 1924050 w 3400423"/>
              <a:gd name="connsiteY3" fmla="*/ 6858000 h 6896100"/>
              <a:gd name="connsiteX4" fmla="*/ 9525 w 3400423"/>
              <a:gd name="connsiteY4" fmla="*/ 6896100 h 6896100"/>
              <a:gd name="connsiteX5" fmla="*/ 0 w 3400423"/>
              <a:gd name="connsiteY5" fmla="*/ 9525 h 6896100"/>
              <a:gd name="connsiteX0" fmla="*/ 0 w 3054433"/>
              <a:gd name="connsiteY0" fmla="*/ 9525 h 6896100"/>
              <a:gd name="connsiteX1" fmla="*/ 1952625 w 3054433"/>
              <a:gd name="connsiteY1" fmla="*/ 0 h 6896100"/>
              <a:gd name="connsiteX2" fmla="*/ 3054433 w 3054433"/>
              <a:gd name="connsiteY2" fmla="*/ 1753887 h 6896100"/>
              <a:gd name="connsiteX3" fmla="*/ 1924050 w 3054433"/>
              <a:gd name="connsiteY3" fmla="*/ 6858000 h 6896100"/>
              <a:gd name="connsiteX4" fmla="*/ 9525 w 3054433"/>
              <a:gd name="connsiteY4" fmla="*/ 6896100 h 6896100"/>
              <a:gd name="connsiteX5" fmla="*/ 0 w 3054433"/>
              <a:gd name="connsiteY5" fmla="*/ 9525 h 689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54433" h="6896100">
                <a:moveTo>
                  <a:pt x="0" y="9525"/>
                </a:moveTo>
                <a:lnTo>
                  <a:pt x="1952625" y="0"/>
                </a:lnTo>
                <a:lnTo>
                  <a:pt x="3054433" y="1753887"/>
                </a:lnTo>
                <a:lnTo>
                  <a:pt x="1924050" y="6858000"/>
                </a:lnTo>
                <a:lnTo>
                  <a:pt x="9525" y="6896100"/>
                </a:lnTo>
                <a:lnTo>
                  <a:pt x="0" y="9525"/>
                </a:lnTo>
                <a:close/>
              </a:path>
            </a:pathLst>
          </a:custGeom>
          <a:gradFill flip="none" rotWithShape="1">
            <a:gsLst>
              <a:gs pos="44000">
                <a:schemeClr val="bg1">
                  <a:lumMod val="95000"/>
                  <a:alpha val="40000"/>
                </a:schemeClr>
              </a:gs>
              <a:gs pos="75000">
                <a:schemeClr val="bg1">
                  <a:lumMod val="85000"/>
                </a:schemeClr>
              </a:gs>
              <a:gs pos="92000">
                <a:schemeClr val="bg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1003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s-MX">
              <a:solidFill>
                <a:schemeClr val="lt1"/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3563888" y="1484784"/>
            <a:ext cx="6353981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s-MX" sz="2800" b="1" dirty="0">
                <a:latin typeface="Arial" panose="020B0604020202020204" pitchFamily="34" charset="0"/>
                <a:cs typeface="Arial" panose="020B0604020202020204" pitchFamily="34" charset="0"/>
              </a:rPr>
              <a:t>Hipótesis: H1</a:t>
            </a:r>
          </a:p>
          <a:p>
            <a:pPr algn="just">
              <a:lnSpc>
                <a:spcPct val="90000"/>
              </a:lnSpc>
            </a:pPr>
            <a:endParaRPr lang="es-MX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13"/>
          <p:cNvSpPr txBox="1">
            <a:spLocks/>
          </p:cNvSpPr>
          <p:nvPr/>
        </p:nvSpPr>
        <p:spPr>
          <a:xfrm>
            <a:off x="8775" y="-22447"/>
            <a:ext cx="4707241" cy="107721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s-VE"/>
            </a:defPPr>
            <a:lvl1pPr algn="r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2801A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9pPr>
          </a:lstStyle>
          <a:p>
            <a:pPr algn="just"/>
            <a:r>
              <a:rPr lang="en-US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COLOQUIO</a:t>
            </a:r>
            <a:endParaRPr lang="en-US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4">
                  <a:lumMod val="75000"/>
                  <a:alpha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algn="just"/>
            <a:r>
              <a:rPr lang="en-US" sz="1800" b="1" cap="none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MAESTRÍA EN GESTIÓN INTEGRAL DE RIESGOS Y PROTECCIÓN CIVIL</a:t>
            </a:r>
          </a:p>
        </p:txBody>
      </p:sp>
      <p:sp>
        <p:nvSpPr>
          <p:cNvPr id="2" name="Rectángulo 1"/>
          <p:cNvSpPr/>
          <p:nvPr/>
        </p:nvSpPr>
        <p:spPr>
          <a:xfrm>
            <a:off x="251520" y="2604968"/>
            <a:ext cx="439248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s-MX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 debe considerar los factores interinstitucionales que influyen en una mejor reconstrucción de las viviendas afectadas por el sismo 8.2, para garantizar el derecho humano a la vivienda digna y la continuidad del desarrollo local pos desastre.  </a:t>
            </a:r>
            <a:endParaRPr lang="es-MX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433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6745</TotalTime>
  <Words>947</Words>
  <Application>Microsoft Office PowerPoint</Application>
  <PresentationFormat>Presentación en pantalla (4:3)</PresentationFormat>
  <Paragraphs>173</Paragraphs>
  <Slides>18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7" baseType="lpstr">
      <vt:lpstr>Arial</vt:lpstr>
      <vt:lpstr>Arial Black</vt:lpstr>
      <vt:lpstr>Arial Narrow</vt:lpstr>
      <vt:lpstr>Calibri</vt:lpstr>
      <vt:lpstr>Calibri Light</vt:lpstr>
      <vt:lpstr>Source Sans Pro Light</vt:lpstr>
      <vt:lpstr>Times New Roman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GP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UTE-MANUELITA</dc:creator>
  <cp:lastModifiedBy>pcivil</cp:lastModifiedBy>
  <cp:revision>316</cp:revision>
  <cp:lastPrinted>2019-04-23T21:35:39Z</cp:lastPrinted>
  <dcterms:created xsi:type="dcterms:W3CDTF">2018-12-27T18:55:01Z</dcterms:created>
  <dcterms:modified xsi:type="dcterms:W3CDTF">2019-11-04T19:08:26Z</dcterms:modified>
</cp:coreProperties>
</file>